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93" r:id="rId4"/>
    <p:sldId id="294" r:id="rId5"/>
    <p:sldId id="257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976" userDrawn="1">
          <p15:clr>
            <a:srgbClr val="A4A3A4"/>
          </p15:clr>
        </p15:guide>
        <p15:guide id="3" pos="5314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ão Bernardo Silva" initials="JBS" lastIdx="47" clrIdx="0">
    <p:extLst>
      <p:ext uri="{19B8F6BF-5375-455C-9EA6-DF929625EA0E}">
        <p15:presenceInfo xmlns:p15="http://schemas.microsoft.com/office/powerpoint/2012/main" userId="S-1-5-21-1708537768-299502267-839522115-90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404040"/>
    <a:srgbClr val="ADC6E5"/>
    <a:srgbClr val="5B9BD5"/>
    <a:srgbClr val="4A7FB0"/>
    <a:srgbClr val="36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56" y="114"/>
      </p:cViewPr>
      <p:guideLst>
        <p:guide orient="horz" pos="4110"/>
        <p:guide pos="3976"/>
        <p:guide pos="5314"/>
        <p:guide orient="horz" pos="4020"/>
      </p:guideLst>
    </p:cSldViewPr>
  </p:slideViewPr>
  <p:outlineViewPr>
    <p:cViewPr>
      <p:scale>
        <a:sx n="33" d="100"/>
        <a:sy n="33" d="100"/>
      </p:scale>
      <p:origin x="0" y="-94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FFFC-40B2-4856-9455-9A2D7A8E7476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CB11-3675-429E-A417-1EBF4FC42F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027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38A5-210C-49B7-A169-EBC10422A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129" y="2475385"/>
            <a:ext cx="7560000" cy="1421928"/>
          </a:xfrm>
        </p:spPr>
        <p:txBody>
          <a:bodyPr lIns="0" anchor="b" anchorCtr="0">
            <a:noAutofit/>
          </a:bodyPr>
          <a:lstStyle>
            <a:lvl1pPr algn="l">
              <a:lnSpc>
                <a:spcPct val="100000"/>
              </a:lnSpc>
              <a:defRPr sz="3200" b="1" cap="all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8FC76-D623-4750-878F-24435C79E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129" y="4052534"/>
            <a:ext cx="7560000" cy="523220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 algn="l">
              <a:lnSpc>
                <a:spcPct val="100000"/>
              </a:lnSpc>
              <a:buNone/>
              <a:defRPr sz="2800" b="1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F6B0-9672-4438-9E4F-2795450C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8AFE-7196-4B2D-8086-857F11C6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EC48DF6-ADA0-4B1B-AF64-AB9A3FCB70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129" y="4692805"/>
            <a:ext cx="1998662" cy="360000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dd.mm.aa</a:t>
            </a:r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52C60C-55EE-4F68-B6F9-7FAC611371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14" y="2745900"/>
            <a:ext cx="2094886" cy="3312000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8DC0083-23ED-4F92-BC1B-88BE7039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>
                <a:solidFill>
                  <a:schemeClr val="bg1"/>
                </a:solidFill>
              </a:defRPr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01929B-37C1-4F17-BA75-EE263C5279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3" y="6238758"/>
            <a:ext cx="849600" cy="414970"/>
          </a:xfrm>
          <a:prstGeom prst="rect">
            <a:avLst/>
          </a:prstGeom>
        </p:spPr>
      </p:pic>
      <p:pic>
        <p:nvPicPr>
          <p:cNvPr id="16" name="Picture 1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0E85D731-4E8F-410A-B0C6-3072153214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819021"/>
            <a:ext cx="2959200" cy="59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824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83" userDrawn="1">
          <p15:clr>
            <a:srgbClr val="FBAE40"/>
          </p15:clr>
        </p15:guide>
        <p15:guide id="3" orient="horz" pos="295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-3 Areas(texto+image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5160-3694-4859-A4FF-B23D4306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86232"/>
          </a:xfr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lang="pt-PT" b="1" dirty="0"/>
            </a:lvl1pPr>
          </a:lstStyle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2CFD1-EDB8-4C5E-A7DC-35F19AAC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9DE26-5E08-4D6D-BBB9-1DC390E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C09FA-7D4C-4772-B02F-33F14557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C12F7B-E903-4300-B96A-43E5B3C1F7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C78589-3272-4FD3-A228-8DC2B4797B5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6876" y="1997493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3911BB55-0701-49DB-8C93-98F151666A7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08757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EC0679CF-FC6D-45AB-8F51-63BAEFA0A5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77545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D63BE93-1851-43A5-BCB9-1882C79A6E22}"/>
              </a:ext>
            </a:extLst>
          </p:cNvPr>
          <p:cNvCxnSpPr/>
          <p:nvPr userDrawn="1"/>
        </p:nvCxnSpPr>
        <p:spPr>
          <a:xfrm>
            <a:off x="8177545" y="3420317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FCC8046-D769-4536-8F6C-CE0831817F66}"/>
              </a:ext>
            </a:extLst>
          </p:cNvPr>
          <p:cNvCxnSpPr/>
          <p:nvPr userDrawn="1"/>
        </p:nvCxnSpPr>
        <p:spPr>
          <a:xfrm>
            <a:off x="1436876" y="3418808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0427207-4931-47A3-B3EC-151AC677DEAB}"/>
              </a:ext>
            </a:extLst>
          </p:cNvPr>
          <p:cNvCxnSpPr/>
          <p:nvPr userDrawn="1"/>
        </p:nvCxnSpPr>
        <p:spPr>
          <a:xfrm>
            <a:off x="4808757" y="3418806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914EAA18-0C68-4415-8A05-B86F639783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36343" y="3439829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77D4CCA5-4D14-4065-B911-F0B888E0B91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808757" y="3439814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11BF68FE-C098-48F2-BECA-BAD7F426833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177544" y="3437660"/>
            <a:ext cx="2339975" cy="273600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513988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024" userDrawn="1">
          <p15:clr>
            <a:srgbClr val="FBAE40"/>
          </p15:clr>
        </p15:guide>
        <p15:guide id="3" pos="8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Texto+3 Pie Gráfic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589097F0-B183-4FFD-9D27-33D6693B9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4630054" y="1637543"/>
            <a:ext cx="3960000" cy="39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E16218EE-ACF5-4D89-8CF3-DCED30053E79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8858066" y="1373188"/>
            <a:ext cx="1620000" cy="1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3C9692BB-85FA-41DD-AD8D-E7DF3D1F47C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8607379" y="3853051"/>
            <a:ext cx="2160000" cy="21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C9845A1-9ABD-4902-9B07-DF24CD3A7DD4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1782384" y="2864619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8FCB4580-C2E1-4B0C-8DBE-53D80ECFD9A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82384" y="3126228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010E2CC-39D2-491D-97FA-457ABFA20FCB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782384" y="5090060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2A4BCD5-7E36-4890-8A50-114C9C86827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82384" y="5351670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F5C9B98-9A4B-4D0E-B0DB-C60DB602694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782384" y="3980732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759A7619-266B-4B25-887F-C94E4B2D971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782384" y="4242341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F697727-DFC8-4FC9-A03A-EE0552185D4B}"/>
              </a:ext>
            </a:extLst>
          </p:cNvPr>
          <p:cNvCxnSpPr>
            <a:cxnSpLocks/>
          </p:cNvCxnSpPr>
          <p:nvPr userDrawn="1"/>
        </p:nvCxnSpPr>
        <p:spPr>
          <a:xfrm>
            <a:off x="1782384" y="2857329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2F7466-0A23-4CE1-B814-EF41B3000D00}"/>
              </a:ext>
            </a:extLst>
          </p:cNvPr>
          <p:cNvCxnSpPr>
            <a:cxnSpLocks/>
          </p:cNvCxnSpPr>
          <p:nvPr userDrawn="1"/>
        </p:nvCxnSpPr>
        <p:spPr>
          <a:xfrm>
            <a:off x="1782384" y="3984398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C358F7-0E52-4EE3-8F47-4FEE0D478A19}"/>
              </a:ext>
            </a:extLst>
          </p:cNvPr>
          <p:cNvCxnSpPr>
            <a:cxnSpLocks/>
          </p:cNvCxnSpPr>
          <p:nvPr userDrawn="1"/>
        </p:nvCxnSpPr>
        <p:spPr>
          <a:xfrm>
            <a:off x="1782384" y="5079997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921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111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Texto+3 Pie Gráfic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774825" y="2062292"/>
            <a:ext cx="2880000" cy="25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E16218EE-ACF5-4D89-8CF3-DCED30053E79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8435974" y="2062292"/>
            <a:ext cx="2879999" cy="252047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3C9692BB-85FA-41DD-AD8D-E7DF3D1F47C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5105400" y="2062293"/>
            <a:ext cx="2880000" cy="25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C9845A1-9ABD-4902-9B07-DF24CD3A7DD4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1774825" y="5076860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8FCB4580-C2E1-4B0C-8DBE-53D80ECFD9A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74825" y="5338469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010E2CC-39D2-491D-97FA-457ABFA20FCB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8435974" y="5071155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2A4BCD5-7E36-4890-8A50-114C9C86827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435974" y="5332765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F5C9B98-9A4B-4D0E-B0DB-C60DB602694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5105400" y="5073516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759A7619-266B-4B25-887F-C94E4B2D971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05400" y="5335125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F697727-DFC8-4FC9-A03A-EE0552185D4B}"/>
              </a:ext>
            </a:extLst>
          </p:cNvPr>
          <p:cNvCxnSpPr>
            <a:cxnSpLocks/>
          </p:cNvCxnSpPr>
          <p:nvPr userDrawn="1"/>
        </p:nvCxnSpPr>
        <p:spPr>
          <a:xfrm>
            <a:off x="1774825" y="5069570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2F7466-0A23-4CE1-B814-EF41B3000D00}"/>
              </a:ext>
            </a:extLst>
          </p:cNvPr>
          <p:cNvCxnSpPr>
            <a:cxnSpLocks/>
          </p:cNvCxnSpPr>
          <p:nvPr userDrawn="1"/>
        </p:nvCxnSpPr>
        <p:spPr>
          <a:xfrm>
            <a:off x="5105400" y="507718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C358F7-0E52-4EE3-8F47-4FEE0D478A19}"/>
              </a:ext>
            </a:extLst>
          </p:cNvPr>
          <p:cNvCxnSpPr>
            <a:cxnSpLocks/>
          </p:cNvCxnSpPr>
          <p:nvPr userDrawn="1"/>
        </p:nvCxnSpPr>
        <p:spPr>
          <a:xfrm>
            <a:off x="8435974" y="506109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2415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111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Gráfico+3 Are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006799" y="2354571"/>
            <a:ext cx="5808780" cy="360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04778C8-D0AD-4703-9E71-C931373271B9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7754042" y="2354571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4419C3C-FBE9-4363-9489-A676505A30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54042" y="2616180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1FA7163-0416-43C5-9560-14375AAAEC89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7754042" y="4580012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01F3A61-DE42-48EE-8EA8-07F718B9B3E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54042" y="4841622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35BE675E-4295-42A0-89F7-26C929A1F788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7754042" y="3470684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F7F254F-CAED-4018-9AE6-9C9DAC652F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754042" y="3732293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9360A8-353C-4698-B006-3D29FA37C418}"/>
              </a:ext>
            </a:extLst>
          </p:cNvPr>
          <p:cNvCxnSpPr>
            <a:cxnSpLocks/>
          </p:cNvCxnSpPr>
          <p:nvPr userDrawn="1"/>
        </p:nvCxnSpPr>
        <p:spPr>
          <a:xfrm>
            <a:off x="7754042" y="2347281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5AE79A-F67B-4034-A43D-4A365AB4B342}"/>
              </a:ext>
            </a:extLst>
          </p:cNvPr>
          <p:cNvCxnSpPr>
            <a:cxnSpLocks/>
          </p:cNvCxnSpPr>
          <p:nvPr userDrawn="1"/>
        </p:nvCxnSpPr>
        <p:spPr>
          <a:xfrm>
            <a:off x="7754042" y="3474350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463DA-F599-457A-87C9-55F5FF959544}"/>
              </a:ext>
            </a:extLst>
          </p:cNvPr>
          <p:cNvCxnSpPr>
            <a:cxnSpLocks/>
          </p:cNvCxnSpPr>
          <p:nvPr userDrawn="1"/>
        </p:nvCxnSpPr>
        <p:spPr>
          <a:xfrm>
            <a:off x="7754042" y="4569949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447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57" userDrawn="1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735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Gráfico+3 Are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006799" y="2354571"/>
            <a:ext cx="5808780" cy="360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4419C3C-FBE9-4363-9489-A676505A30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51763" y="2670698"/>
            <a:ext cx="2339975" cy="83512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01F3A61-DE42-48EE-8EA8-07F718B9B3E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51763" y="4896140"/>
            <a:ext cx="2339975" cy="81652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F7F254F-CAED-4018-9AE6-9C9DAC652F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751763" y="3786811"/>
            <a:ext cx="2339975" cy="835129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9360A8-353C-4698-B006-3D29FA37C418}"/>
              </a:ext>
            </a:extLst>
          </p:cNvPr>
          <p:cNvCxnSpPr>
            <a:cxnSpLocks/>
          </p:cNvCxnSpPr>
          <p:nvPr userDrawn="1"/>
        </p:nvCxnSpPr>
        <p:spPr>
          <a:xfrm>
            <a:off x="7751763" y="2592379"/>
            <a:ext cx="360000" cy="0"/>
          </a:xfrm>
          <a:prstGeom prst="line">
            <a:avLst/>
          </a:prstGeom>
          <a:ln w="127000">
            <a:solidFill>
              <a:srgbClr val="ADC6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5AE79A-F67B-4034-A43D-4A365AB4B342}"/>
              </a:ext>
            </a:extLst>
          </p:cNvPr>
          <p:cNvCxnSpPr>
            <a:cxnSpLocks/>
          </p:cNvCxnSpPr>
          <p:nvPr userDrawn="1"/>
        </p:nvCxnSpPr>
        <p:spPr>
          <a:xfrm>
            <a:off x="7751763" y="3719448"/>
            <a:ext cx="360000" cy="0"/>
          </a:xfrm>
          <a:prstGeom prst="line">
            <a:avLst/>
          </a:prstGeom>
          <a:ln w="1270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463DA-F599-457A-87C9-55F5FF959544}"/>
              </a:ext>
            </a:extLst>
          </p:cNvPr>
          <p:cNvCxnSpPr>
            <a:cxnSpLocks/>
          </p:cNvCxnSpPr>
          <p:nvPr userDrawn="1"/>
        </p:nvCxnSpPr>
        <p:spPr>
          <a:xfrm>
            <a:off x="7751763" y="4815047"/>
            <a:ext cx="360000" cy="0"/>
          </a:xfrm>
          <a:prstGeom prst="line">
            <a:avLst/>
          </a:prstGeom>
          <a:ln w="127000">
            <a:solidFill>
              <a:srgbClr val="4A7F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4548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5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589097F0-B183-4FFD-9D27-33D6693B9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169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111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60DD-22E7-4412-8628-29FC16F9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2AED2-94C5-4796-985D-CAD06325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C8A8E-3230-495C-9474-2E2A0A2E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B69DE-1019-435C-BC2C-17B97792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8377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6F61B-2E52-460D-95DA-CD0CC669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473B0-2094-4F1F-99A2-F8F516BE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D3531-F355-42D3-A8F6-79C7345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7824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30E9D74-B250-4AD6-9D0F-6003370FFF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3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708F6-417D-46EA-A3F1-91F586CDD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01985-FEEC-497B-875F-85A07EB02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C0241-5DD1-4C24-811D-B01A1D4C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EB676-474C-4A76-8C0C-D1983D40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21D52-E13C-462E-A9F7-C58DCC80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815200" y="6342347"/>
            <a:ext cx="561600" cy="230832"/>
          </a:xfrm>
        </p:spPr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697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64000"/>
            <a:ext cx="6234310" cy="3416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7956000" cy="3600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2857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1pPr>
            <a:lvl2pPr marL="7429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12001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latin typeface="+mn-lt"/>
              </a:defRPr>
            </a:lvl3pPr>
            <a:lvl4pPr marL="16573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>
                <a:latin typeface="+mn-lt"/>
              </a:defRPr>
            </a:lvl4pPr>
            <a:lvl5pPr marL="21145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685EE5C-F905-45EE-965C-C4CF566251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7405A11-0C97-4292-A4BA-426D5DB31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F2BCB61-6D1C-4778-BF21-82CE2D822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33499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708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73217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87742" y="1763999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7742" y="2296130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3816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C5ED5D-CEFE-46E6-BCC9-7289ABF6B524}"/>
              </a:ext>
            </a:extLst>
          </p:cNvPr>
          <p:cNvSpPr txBox="1"/>
          <p:nvPr userDrawn="1"/>
        </p:nvSpPr>
        <p:spPr>
          <a:xfrm>
            <a:off x="1008000" y="1261933"/>
            <a:ext cx="1970202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spc="50" baseline="0" dirty="0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endParaRPr lang="pt-PT" sz="1600" b="1" spc="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E524CD98-C356-4379-ABC4-D7CAB7FB2F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32736" y="1764000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95E41BEF-961E-4A2B-9ECF-8EA2DEFAFD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7742" y="3208992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B7C2BBA2-84C8-46F6-80B7-A1188F9CB1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87742" y="3741123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id="{86559B99-0D1B-4C93-A713-FE13E72414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2736" y="3208993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976FAB11-DD2C-4917-95CF-3FB0C74679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87742" y="4826635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8ABDEA06-F33F-4744-B3F2-893CBCD78B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87742" y="5358766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459349D-8B66-4295-B3F0-ACB32B590E1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32736" y="4826636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CF2B97BC-9791-4698-9853-80A420DF96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52759" y="1763999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EB2A1343-D1EF-45AB-956A-1FD0CBBE86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52759" y="2296130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083F1612-EF02-463B-B158-6C8B98F226A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7753" y="1764000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9" name="Text Placeholder 17">
            <a:extLst>
              <a:ext uri="{FF2B5EF4-FFF2-40B4-BE49-F238E27FC236}">
                <a16:creationId xmlns:a16="http://schemas.microsoft.com/office/drawing/2014/main" id="{CE2C7662-7E43-4920-9E41-FC9E03F937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352759" y="3208992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19">
            <a:extLst>
              <a:ext uri="{FF2B5EF4-FFF2-40B4-BE49-F238E27FC236}">
                <a16:creationId xmlns:a16="http://schemas.microsoft.com/office/drawing/2014/main" id="{C8FCE51B-C4C5-43DB-B7B9-19DCDDA3865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52759" y="3741123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17">
            <a:extLst>
              <a:ext uri="{FF2B5EF4-FFF2-40B4-BE49-F238E27FC236}">
                <a16:creationId xmlns:a16="http://schemas.microsoft.com/office/drawing/2014/main" id="{FB089F64-3DC9-40AF-948D-3096AE8E113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7753" y="3208993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8CDB177D-2281-41BF-A9DB-9E3904B2CA1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52759" y="4826635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19">
            <a:extLst>
              <a:ext uri="{FF2B5EF4-FFF2-40B4-BE49-F238E27FC236}">
                <a16:creationId xmlns:a16="http://schemas.microsoft.com/office/drawing/2014/main" id="{62CA17CC-25E9-4CDF-9107-ADBDA46965E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352759" y="5358766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17">
            <a:extLst>
              <a:ext uri="{FF2B5EF4-FFF2-40B4-BE49-F238E27FC236}">
                <a16:creationId xmlns:a16="http://schemas.microsoft.com/office/drawing/2014/main" id="{7BB3435A-4DD2-441C-897B-2AC2C16B43C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97753" y="4826636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93795C7-BEA2-4E34-82D9-993624EBF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03E26CE0-A91D-4003-BB88-46A518A87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85D58FDF-6BB1-4648-A0BA-E8C5FFAC4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83669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n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7956000" cy="3600000"/>
          </a:xfrm>
          <a:prstGeom prst="rect">
            <a:avLst/>
          </a:prstGeom>
        </p:spPr>
        <p:txBody>
          <a:bodyPr lIns="0" numCol="2" spcCol="39600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685EE5C-F905-45EE-965C-C4CF566251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3115A18-DCBD-4614-90BF-9095355EE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A88DFCE-5259-4B81-9AE9-96172B226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91097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708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+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E688-2000-4459-B66C-AA7A4D16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3021-379B-4D6D-A8CD-4F0CF5F8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B305806E-6186-45A1-9F91-8B4E6E4F21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8000" y="2782095"/>
            <a:ext cx="901720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AA6515-5DCF-4BDD-91FA-DC7205CD35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0977" y="0"/>
            <a:ext cx="8261023" cy="6858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CC922-E7FE-42C3-B335-5FD711C4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6"/>
            <a:ext cx="5449361" cy="1938992"/>
          </a:xfrm>
        </p:spPr>
        <p:txBody>
          <a:bodyPr lIns="0" anchor="t" anchorCtr="0"/>
          <a:lstStyle>
            <a:lvl1pPr algn="l">
              <a:lnSpc>
                <a:spcPct val="100000"/>
              </a:lnSpc>
              <a:defRPr sz="4000" b="1" cap="all" spc="150" baseline="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FB25AB7-3EDC-41E0-B953-808835C2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60214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06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s só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E688-2000-4459-B66C-AA7A4D16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3021-379B-4D6D-A8CD-4F0CF5F8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B305806E-6186-45A1-9F91-8B4E6E4F21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8000" y="2782095"/>
            <a:ext cx="845076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CC922-E7FE-42C3-B335-5FD711C4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6"/>
            <a:ext cx="7966139" cy="1323439"/>
          </a:xfrm>
        </p:spPr>
        <p:txBody>
          <a:bodyPr lIns="0" anchor="t" anchorCtr="0"/>
          <a:lstStyle>
            <a:lvl1pPr algn="l">
              <a:lnSpc>
                <a:spcPct val="100000"/>
              </a:lnSpc>
              <a:defRPr sz="4000" b="1" cap="all" spc="150" baseline="0">
                <a:solidFill>
                  <a:srgbClr val="36A9E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967992-6A5C-4987-8625-B730979459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CEA578-665F-45FB-8E70-FDA39862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7713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06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+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6573-334A-4B28-8C0D-3B203543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376FF-EC2B-41EF-9419-0D458E5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F88B6-D562-4B9F-9C31-8F49C07B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628A6-5228-4435-9B7D-9FC194E3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817739-804D-432A-A564-D6932005C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E339A55-921F-4483-B3FD-91554D2D1E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916525" y="1260000"/>
            <a:ext cx="4364810" cy="250424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E0B8D831-9E07-4736-935D-330CE029CEB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82260" y="3928811"/>
            <a:ext cx="4248150" cy="237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64000"/>
            <a:ext cx="4085718" cy="3693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lnSpc>
                <a:spcPct val="100000"/>
              </a:lnSpc>
              <a:defRPr lang="en-US" sz="1800" b="1" cap="none" spc="50" baseline="0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A7E01A-A96A-4072-B344-FB6D2394D4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8000" y="2552699"/>
            <a:ext cx="4064400" cy="3600000"/>
          </a:xfrm>
          <a:prstGeom prst="rect">
            <a:avLst/>
          </a:prstGeom>
        </p:spPr>
        <p:txBody>
          <a:bodyPr lIns="0"/>
          <a:lstStyle>
            <a:lvl1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8326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02" userDrawn="1">
          <p15:clr>
            <a:srgbClr val="FBAE40"/>
          </p15:clr>
        </p15:guide>
        <p15:guide id="2" pos="710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6573-334A-4B28-8C0D-3B203543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376FF-EC2B-41EF-9419-0D458E5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F88B6-D562-4B9F-9C31-8F49C07B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628A6-5228-4435-9B7D-9FC194E3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817739-804D-432A-A564-D6932005C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BD4673A-4CA3-4A58-A47D-69BED72BC1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11738" y="1302739"/>
            <a:ext cx="3780000" cy="48582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6231B9-12C4-43ED-ADFC-472E5C0B00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8000" y="1764000"/>
            <a:ext cx="3779837" cy="4389438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defRPr sz="1800">
                <a:latin typeface="+mn-lt"/>
              </a:defRPr>
            </a:lvl1pPr>
            <a:lvl2pPr>
              <a:lnSpc>
                <a:spcPct val="100000"/>
              </a:lnSpc>
              <a:defRPr sz="1800">
                <a:latin typeface="+mn-lt"/>
              </a:defRPr>
            </a:lvl2pPr>
            <a:lvl3pPr>
              <a:lnSpc>
                <a:spcPct val="100000"/>
              </a:lnSpc>
              <a:defRPr sz="1800">
                <a:latin typeface="+mn-lt"/>
              </a:defRPr>
            </a:lvl3pPr>
            <a:lvl4pPr>
              <a:lnSpc>
                <a:spcPct val="100000"/>
              </a:lnSpc>
              <a:defRPr sz="1800">
                <a:latin typeface="+mn-lt"/>
              </a:defRPr>
            </a:lvl4pPr>
            <a:lvl5pPr>
              <a:lnSpc>
                <a:spcPct val="100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55283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635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3 Areas(texto+image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5160-3694-4859-A4FF-B23D4306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56579"/>
            <a:ext cx="10515600" cy="286232"/>
          </a:xfr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lang="pt-PT" b="1" dirty="0"/>
            </a:lvl1pPr>
          </a:lstStyle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2CFD1-EDB8-4C5E-A7DC-35F19AAC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9DE26-5E08-4D6D-BBB9-1DC390E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C09FA-7D4C-4772-B02F-33F14557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C12F7B-E903-4300-B96A-43E5B3C1F7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C78589-3272-4FD3-A228-8DC2B4797B5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6343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3911BB55-0701-49DB-8C93-98F151666A7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08732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EC0679CF-FC6D-45AB-8F51-63BAEFA0A5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80563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D06AF-36E2-41C8-93D8-9AA4B27161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36343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7356E77-A934-4D95-A5F3-70C70776EE7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808732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2FA6EF44-EF3D-4FF2-82DF-5C83A84BEC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80563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56109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6357">
          <p15:clr>
            <a:srgbClr val="FBAE40"/>
          </p15:clr>
        </p15:guide>
        <p15:guide id="3" pos="8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BF5F1-5C4D-40BA-B335-5E6520BC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3FE0A-7280-40F2-9CCB-8925128E4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22FF9-0097-4E35-A72A-CF37DF623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2BEDD-ED2B-43F8-AE47-8B4E06F9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1600" y="3420000"/>
            <a:ext cx="561600" cy="2308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193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61" r:id="rId4"/>
    <p:sldLayoutId id="2147483651" r:id="rId5"/>
    <p:sldLayoutId id="2147483665" r:id="rId6"/>
    <p:sldLayoutId id="2147483652" r:id="rId7"/>
    <p:sldLayoutId id="2147483667" r:id="rId8"/>
    <p:sldLayoutId id="2147483675" r:id="rId9"/>
    <p:sldLayoutId id="2147483668" r:id="rId10"/>
    <p:sldLayoutId id="2147483677" r:id="rId11"/>
    <p:sldLayoutId id="2147483673" r:id="rId12"/>
    <p:sldLayoutId id="2147483674" r:id="rId13"/>
    <p:sldLayoutId id="2147483676" r:id="rId14"/>
    <p:sldLayoutId id="2147483681" r:id="rId15"/>
    <p:sldLayoutId id="2147483654" r:id="rId16"/>
    <p:sldLayoutId id="2147483655" r:id="rId17"/>
    <p:sldLayoutId id="2147483680" r:id="rId18"/>
    <p:sldLayoutId id="214748365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pt-PT" sz="14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04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4EA85-A904-4F85-845B-E84A06634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AnteProjetos</a:t>
            </a:r>
            <a:r>
              <a:rPr lang="pt-PT" dirty="0"/>
              <a:t> de código do registo comercial e código do registo automóvel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EEC3744-8724-4763-9F29-DF561A07B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i="1" dirty="0"/>
              <a:t>Workshop</a:t>
            </a:r>
            <a:r>
              <a:rPr lang="pt-PT" dirty="0"/>
              <a:t> de apresentação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A49850-D825-4025-8653-97BB0EA64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7128" y="4730975"/>
            <a:ext cx="3261471" cy="360000"/>
          </a:xfrm>
        </p:spPr>
        <p:txBody>
          <a:bodyPr/>
          <a:lstStyle/>
          <a:p>
            <a:r>
              <a:rPr lang="pt-PT" dirty="0"/>
              <a:t>Cidade da Praia, Cabo Verde</a:t>
            </a:r>
          </a:p>
          <a:p>
            <a:r>
              <a:rPr lang="pt-PT" dirty="0"/>
              <a:t>03.12.2018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5A0DFC-FA46-44DD-9F69-92CB85E0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2124" y="6065949"/>
            <a:ext cx="11359166" cy="712663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203E4-7116-4191-951D-AADF24FDA7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5" y="6031045"/>
            <a:ext cx="2086377" cy="782470"/>
          </a:xfrm>
          <a:prstGeom prst="rect">
            <a:avLst/>
          </a:prstGeom>
        </p:spPr>
      </p:pic>
      <p:pic>
        <p:nvPicPr>
          <p:cNvPr id="8" name="Picture 7" descr="Resultado de imagem para Ministério dos Negócios Estrangeiros e Comunidades, Cabo Verde logotipo">
            <a:extLst>
              <a:ext uri="{FF2B5EF4-FFF2-40B4-BE49-F238E27FC236}">
                <a16:creationId xmlns:a16="http://schemas.microsoft.com/office/drawing/2014/main" id="{4DAC2E63-2D36-41FD-8B4F-E319E6026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7" t="15575" r="10400" b="23770"/>
          <a:stretch>
            <a:fillRect/>
          </a:stretch>
        </p:blipFill>
        <p:spPr bwMode="auto">
          <a:xfrm>
            <a:off x="4996332" y="6088905"/>
            <a:ext cx="2190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9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2B29AF-57FE-46A8-89F2-A05E2ED5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7"/>
            <a:ext cx="10088626" cy="707886"/>
          </a:xfrm>
        </p:spPr>
        <p:txBody>
          <a:bodyPr/>
          <a:lstStyle/>
          <a:p>
            <a:r>
              <a:rPr lang="pt-PT" dirty="0"/>
              <a:t> Código de Registo Automóvel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852B25-0B73-4151-84D8-44D6F45C54E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3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Automóvel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Prazo</a:t>
            </a:r>
            <a:r>
              <a:rPr lang="en-US" dirty="0"/>
              <a:t> de 5 </a:t>
            </a:r>
            <a:r>
              <a:rPr lang="en-US" dirty="0" err="1"/>
              <a:t>dias</a:t>
            </a:r>
            <a:r>
              <a:rPr lang="en-US" dirty="0"/>
              <a:t> para </a:t>
            </a:r>
            <a:r>
              <a:rPr lang="en-US" dirty="0" err="1"/>
              <a:t>registo</a:t>
            </a:r>
            <a:r>
              <a:rPr lang="en-US" dirty="0"/>
              <a:t> (</a:t>
            </a:r>
            <a:r>
              <a:rPr lang="en-US" dirty="0" err="1"/>
              <a:t>artigos</a:t>
            </a:r>
            <a:r>
              <a:rPr lang="en-US" dirty="0"/>
              <a:t> 22.º e 57.º)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Pedido</a:t>
            </a:r>
            <a:r>
              <a:rPr lang="en-US" dirty="0"/>
              <a:t> de </a:t>
            </a:r>
            <a:r>
              <a:rPr lang="en-US" dirty="0" err="1"/>
              <a:t>registo</a:t>
            </a:r>
            <a:r>
              <a:rPr lang="en-US" dirty="0"/>
              <a:t> de </a:t>
            </a:r>
            <a:r>
              <a:rPr lang="en-US" dirty="0" err="1"/>
              <a:t>transmissão</a:t>
            </a:r>
            <a:r>
              <a:rPr lang="en-US" dirty="0"/>
              <a:t> de </a:t>
            </a:r>
            <a:r>
              <a:rPr lang="en-US" dirty="0" err="1"/>
              <a:t>propriedade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reconhecimento</a:t>
            </a:r>
            <a:r>
              <a:rPr lang="en-US" dirty="0"/>
              <a:t> </a:t>
            </a:r>
            <a:r>
              <a:rPr lang="en-US" dirty="0" err="1"/>
              <a:t>presencial</a:t>
            </a:r>
            <a:r>
              <a:rPr lang="en-US" dirty="0"/>
              <a:t> de </a:t>
            </a:r>
            <a:r>
              <a:rPr lang="en-US" dirty="0" err="1"/>
              <a:t>assinatura</a:t>
            </a:r>
            <a:r>
              <a:rPr lang="en-US" dirty="0"/>
              <a:t> (</a:t>
            </a:r>
            <a:r>
              <a:rPr lang="en-US" dirty="0" err="1"/>
              <a:t>artigo</a:t>
            </a:r>
            <a:r>
              <a:rPr lang="en-US" dirty="0"/>
              <a:t> 38.º)</a:t>
            </a: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Cancelamento de matrícula e a reposição de matrículas anteriormente canceladas – registo inicial de propriedade (artigo 82.º)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Suprimento da intervenção dos titulares inscritos (88.º) e Regime transitório para recuperação do registo de propriedade de veículos automóveis (160.º)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Promoção de atos de registo por entidades que tenham por atividade principal a compra de veículos para revenda (112.º) e pelo vendedor com grande regularidade (116.º) – associação representativa dos comerciantes e certificados digitais [artigo 113.º d)]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9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de Registo Automóvel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Interconexão</a:t>
            </a:r>
            <a:r>
              <a:rPr lang="en-US" dirty="0"/>
              <a:t> e </a:t>
            </a:r>
            <a:r>
              <a:rPr lang="en-US" dirty="0" err="1"/>
              <a:t>comunicações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matéria</a:t>
            </a:r>
            <a:r>
              <a:rPr lang="en-US" dirty="0"/>
              <a:t> fiscal (</a:t>
            </a:r>
            <a:r>
              <a:rPr lang="en-US" dirty="0" err="1"/>
              <a:t>artigo</a:t>
            </a:r>
            <a:r>
              <a:rPr lang="en-US" dirty="0"/>
              <a:t> 143.º)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Entrada </a:t>
            </a:r>
            <a:r>
              <a:rPr lang="en-US" dirty="0" err="1"/>
              <a:t>em</a:t>
            </a:r>
            <a:r>
              <a:rPr lang="en-US" dirty="0"/>
              <a:t> vigor (</a:t>
            </a:r>
            <a:r>
              <a:rPr lang="en-US" dirty="0" err="1"/>
              <a:t>artigo</a:t>
            </a:r>
            <a:r>
              <a:rPr lang="en-US" dirty="0"/>
              <a:t> 166.º)</a:t>
            </a: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de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3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C0E50E8-4636-4DA4-92E7-D4219D88301C}"/>
              </a:ext>
            </a:extLst>
          </p:cNvPr>
          <p:cNvSpPr/>
          <p:nvPr/>
        </p:nvSpPr>
        <p:spPr>
          <a:xfrm>
            <a:off x="3778623" y="2121441"/>
            <a:ext cx="4305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cap="all" spc="150" dirty="0">
                <a:solidFill>
                  <a:prstClr val="white"/>
                </a:solidFill>
                <a:latin typeface="Arial" panose="020B0604020202020204"/>
                <a:ea typeface="+mj-ea"/>
                <a:cs typeface="+mj-cs"/>
              </a:rPr>
              <a:t>Muito obrigado!</a:t>
            </a:r>
            <a:endParaRPr lang="pt-PT" dirty="0"/>
          </a:p>
        </p:txBody>
      </p:sp>
      <p:sp>
        <p:nvSpPr>
          <p:cNvPr id="4" name="Marcador de Posição do Texto 6">
            <a:extLst>
              <a:ext uri="{FF2B5EF4-FFF2-40B4-BE49-F238E27FC236}">
                <a16:creationId xmlns:a16="http://schemas.microsoft.com/office/drawing/2014/main" id="{6775117C-71BD-CE40-A72F-5D8F7644F647}"/>
              </a:ext>
            </a:extLst>
          </p:cNvPr>
          <p:cNvSpPr txBox="1">
            <a:spLocks/>
          </p:cNvSpPr>
          <p:nvPr/>
        </p:nvSpPr>
        <p:spPr>
          <a:xfrm>
            <a:off x="941108" y="3370700"/>
            <a:ext cx="2340000" cy="2616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João Tiago Silveira</a:t>
            </a:r>
          </a:p>
        </p:txBody>
      </p:sp>
      <p:sp>
        <p:nvSpPr>
          <p:cNvPr id="5" name="Marcador de Posição do Texto 7">
            <a:extLst>
              <a:ext uri="{FF2B5EF4-FFF2-40B4-BE49-F238E27FC236}">
                <a16:creationId xmlns:a16="http://schemas.microsoft.com/office/drawing/2014/main" id="{74FB9DAB-C68E-9445-A136-BAF37CE297C0}"/>
              </a:ext>
            </a:extLst>
          </p:cNvPr>
          <p:cNvSpPr txBox="1">
            <a:spLocks/>
          </p:cNvSpPr>
          <p:nvPr/>
        </p:nvSpPr>
        <p:spPr>
          <a:xfrm>
            <a:off x="941108" y="3657589"/>
            <a:ext cx="2770280" cy="7428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err="1">
                <a:solidFill>
                  <a:schemeClr val="bg1"/>
                </a:solidFill>
              </a:rPr>
              <a:t>joao.tiago.silveira@mlgts.pt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6" name="Marcador de Posição do Texto 8">
            <a:extLst>
              <a:ext uri="{FF2B5EF4-FFF2-40B4-BE49-F238E27FC236}">
                <a16:creationId xmlns:a16="http://schemas.microsoft.com/office/drawing/2014/main" id="{5C5409CA-33A2-B044-8415-C05BC6991FB6}"/>
              </a:ext>
            </a:extLst>
          </p:cNvPr>
          <p:cNvSpPr txBox="1">
            <a:spLocks/>
          </p:cNvSpPr>
          <p:nvPr/>
        </p:nvSpPr>
        <p:spPr>
          <a:xfrm>
            <a:off x="7602257" y="3390275"/>
            <a:ext cx="2340000" cy="2616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Patrícia Melo Gomes</a:t>
            </a:r>
          </a:p>
        </p:txBody>
      </p:sp>
      <p:sp>
        <p:nvSpPr>
          <p:cNvPr id="7" name="Marcador de Posição do Texto 9">
            <a:extLst>
              <a:ext uri="{FF2B5EF4-FFF2-40B4-BE49-F238E27FC236}">
                <a16:creationId xmlns:a16="http://schemas.microsoft.com/office/drawing/2014/main" id="{A4B9DA7C-489D-F94F-A335-21BCCE301941}"/>
              </a:ext>
            </a:extLst>
          </p:cNvPr>
          <p:cNvSpPr txBox="1">
            <a:spLocks/>
          </p:cNvSpPr>
          <p:nvPr/>
        </p:nvSpPr>
        <p:spPr>
          <a:xfrm>
            <a:off x="7602257" y="3651885"/>
            <a:ext cx="2339975" cy="72625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>
                <a:solidFill>
                  <a:schemeClr val="bg1"/>
                </a:solidFill>
              </a:rPr>
              <a:t>pmgomes@mlgts.pt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Marcador de Posição do Texto 10">
            <a:extLst>
              <a:ext uri="{FF2B5EF4-FFF2-40B4-BE49-F238E27FC236}">
                <a16:creationId xmlns:a16="http://schemas.microsoft.com/office/drawing/2014/main" id="{F2B3C6DF-0C73-D14C-91E4-5C4D9B4C0B3B}"/>
              </a:ext>
            </a:extLst>
          </p:cNvPr>
          <p:cNvSpPr txBox="1">
            <a:spLocks/>
          </p:cNvSpPr>
          <p:nvPr/>
        </p:nvSpPr>
        <p:spPr>
          <a:xfrm>
            <a:off x="4271682" y="3392636"/>
            <a:ext cx="2478741" cy="2592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Ana </a:t>
            </a:r>
            <a:r>
              <a:rPr lang="pt-PT" b="1" dirty="0" err="1">
                <a:solidFill>
                  <a:schemeClr val="bg1"/>
                </a:solidFill>
              </a:rPr>
              <a:t>Robin</a:t>
            </a:r>
            <a:r>
              <a:rPr lang="pt-PT" b="1" dirty="0">
                <a:solidFill>
                  <a:schemeClr val="bg1"/>
                </a:solidFill>
              </a:rPr>
              <a:t> de Andrade</a:t>
            </a:r>
          </a:p>
        </p:txBody>
      </p:sp>
      <p:sp>
        <p:nvSpPr>
          <p:cNvPr id="10" name="Marcador de Posição do Texto 11">
            <a:extLst>
              <a:ext uri="{FF2B5EF4-FFF2-40B4-BE49-F238E27FC236}">
                <a16:creationId xmlns:a16="http://schemas.microsoft.com/office/drawing/2014/main" id="{370C3B3A-4BA7-1E4E-BC8B-F99BED43D252}"/>
              </a:ext>
            </a:extLst>
          </p:cNvPr>
          <p:cNvSpPr txBox="1">
            <a:spLocks/>
          </p:cNvSpPr>
          <p:nvPr/>
        </p:nvSpPr>
        <p:spPr>
          <a:xfrm>
            <a:off x="4271683" y="3654245"/>
            <a:ext cx="2339975" cy="74280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err="1">
                <a:solidFill>
                  <a:schemeClr val="bg1"/>
                </a:solidFill>
              </a:rPr>
              <a:t>anarandrade@mlgts.pt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A0DDD4-6E31-4DFF-8139-81A7DBB5483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068" y="0"/>
            <a:ext cx="2086377" cy="7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4485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82D8AC9F-8E14-4634-8280-A57976BEB5CF}" vid="{5DA75300-9A05-49C4-80F6-421ECB9BFC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209</Words>
  <Application>Microsoft Office PowerPoint</Application>
  <PresentationFormat>Ecrã Panorâmico</PresentationFormat>
  <Paragraphs>34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PowerPoint</vt:lpstr>
      <vt:lpstr>AnteProjetos de código do registo comercial e código do registo automóvel</vt:lpstr>
      <vt:lpstr> Código de Registo Automóvel</vt:lpstr>
      <vt:lpstr>Anteprojetos de Código do Registo Comercial  e Código do Registo Automóvel</vt:lpstr>
      <vt:lpstr>Anteprojetos de Código do Registo Comercial  e Código de Registo Automóvel</vt:lpstr>
      <vt:lpstr>Apresentação do PowerPoint</vt:lpstr>
    </vt:vector>
  </TitlesOfParts>
  <Company>MLGTS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de código do registo comercial  e código de registo automóvel</dc:title>
  <dc:creator>João Bernardo Silva</dc:creator>
  <cp:lastModifiedBy>MJ - Belarmino Veiga</cp:lastModifiedBy>
  <cp:revision>69</cp:revision>
  <dcterms:created xsi:type="dcterms:W3CDTF">2018-11-27T17:24:46Z</dcterms:created>
  <dcterms:modified xsi:type="dcterms:W3CDTF">2018-12-11T15:46:53Z</dcterms:modified>
</cp:coreProperties>
</file>