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8" r:id="rId3"/>
    <p:sldId id="298" r:id="rId4"/>
    <p:sldId id="299" r:id="rId5"/>
    <p:sldId id="300" r:id="rId6"/>
    <p:sldId id="301" r:id="rId7"/>
    <p:sldId id="302" r:id="rId8"/>
    <p:sldId id="304" r:id="rId9"/>
    <p:sldId id="294" r:id="rId10"/>
    <p:sldId id="305" r:id="rId11"/>
    <p:sldId id="309" r:id="rId12"/>
    <p:sldId id="310" r:id="rId13"/>
    <p:sldId id="311" r:id="rId14"/>
    <p:sldId id="312" r:id="rId15"/>
    <p:sldId id="295" r:id="rId16"/>
    <p:sldId id="306" r:id="rId17"/>
    <p:sldId id="317" r:id="rId18"/>
    <p:sldId id="318" r:id="rId19"/>
    <p:sldId id="319" r:id="rId20"/>
    <p:sldId id="325" r:id="rId21"/>
    <p:sldId id="320" r:id="rId22"/>
    <p:sldId id="321" r:id="rId23"/>
    <p:sldId id="316" r:id="rId24"/>
    <p:sldId id="315" r:id="rId25"/>
    <p:sldId id="322" r:id="rId26"/>
    <p:sldId id="323" r:id="rId27"/>
    <p:sldId id="314" r:id="rId28"/>
    <p:sldId id="296" r:id="rId29"/>
    <p:sldId id="307" r:id="rId30"/>
    <p:sldId id="324" r:id="rId31"/>
    <p:sldId id="297" r:id="rId32"/>
    <p:sldId id="308" r:id="rId33"/>
    <p:sldId id="257" r:id="rId34"/>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10" userDrawn="1">
          <p15:clr>
            <a:srgbClr val="A4A3A4"/>
          </p15:clr>
        </p15:guide>
        <p15:guide id="2" pos="3976" userDrawn="1">
          <p15:clr>
            <a:srgbClr val="A4A3A4"/>
          </p15:clr>
        </p15:guide>
        <p15:guide id="3" pos="5314" userDrawn="1">
          <p15:clr>
            <a:srgbClr val="A4A3A4"/>
          </p15:clr>
        </p15:guide>
        <p15:guide id="4" orient="horz" pos="40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ão Bernardo Silva" initials="JBS" lastIdx="47" clrIdx="0">
    <p:extLst>
      <p:ext uri="{19B8F6BF-5375-455C-9EA6-DF929625EA0E}">
        <p15:presenceInfo xmlns:p15="http://schemas.microsoft.com/office/powerpoint/2012/main" userId="S-1-5-21-1708537768-299502267-839522115-90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1919"/>
    <a:srgbClr val="404040"/>
    <a:srgbClr val="ADC6E5"/>
    <a:srgbClr val="5B9BD5"/>
    <a:srgbClr val="4A7FB0"/>
    <a:srgbClr val="36A9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0" autoAdjust="0"/>
    <p:restoredTop sz="94660"/>
  </p:normalViewPr>
  <p:slideViewPr>
    <p:cSldViewPr snapToGrid="0" showGuides="1">
      <p:cViewPr varScale="1">
        <p:scale>
          <a:sx n="115" d="100"/>
          <a:sy n="115" d="100"/>
        </p:scale>
        <p:origin x="456" y="114"/>
      </p:cViewPr>
      <p:guideLst>
        <p:guide orient="horz" pos="4110"/>
        <p:guide pos="3976"/>
        <p:guide pos="5314"/>
        <p:guide orient="horz" pos="4020"/>
      </p:guideLst>
    </p:cSldViewPr>
  </p:slideViewPr>
  <p:outlineViewPr>
    <p:cViewPr>
      <p:scale>
        <a:sx n="33" d="100"/>
        <a:sy n="33" d="100"/>
      </p:scale>
      <p:origin x="0" y="-940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74FFFC-40B2-4856-9455-9A2D7A8E7476}" type="datetimeFigureOut">
              <a:rPr lang="pt-PT" smtClean="0"/>
              <a:t>11/12/2018</a:t>
            </a:fld>
            <a:endParaRPr lang="pt-P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4CCB11-3675-429E-A417-1EBF4FC42F5C}" type="slidenum">
              <a:rPr lang="pt-PT" smtClean="0"/>
              <a:t>‹nº›</a:t>
            </a:fld>
            <a:endParaRPr lang="pt-PT"/>
          </a:p>
        </p:txBody>
      </p:sp>
    </p:spTree>
    <p:extLst>
      <p:ext uri="{BB962C8B-B14F-4D97-AF65-F5344CB8AC3E}">
        <p14:creationId xmlns:p14="http://schemas.microsoft.com/office/powerpoint/2010/main" val="3460273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19191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C38A5-210C-49B7-A169-EBC10422A72E}"/>
              </a:ext>
            </a:extLst>
          </p:cNvPr>
          <p:cNvSpPr>
            <a:spLocks noGrp="1"/>
          </p:cNvSpPr>
          <p:nvPr>
            <p:ph type="ctrTitle"/>
          </p:nvPr>
        </p:nvSpPr>
        <p:spPr>
          <a:xfrm>
            <a:off x="777129" y="2475385"/>
            <a:ext cx="7560000" cy="1421928"/>
          </a:xfrm>
        </p:spPr>
        <p:txBody>
          <a:bodyPr lIns="0" anchor="b" anchorCtr="0">
            <a:noAutofit/>
          </a:bodyPr>
          <a:lstStyle>
            <a:lvl1pPr algn="l">
              <a:lnSpc>
                <a:spcPct val="100000"/>
              </a:lnSpc>
              <a:defRPr sz="3200" b="1" cap="all" spc="150" baseline="0">
                <a:solidFill>
                  <a:schemeClr val="bg1"/>
                </a:solidFill>
              </a:defRPr>
            </a:lvl1pPr>
          </a:lstStyle>
          <a:p>
            <a:r>
              <a:rPr lang="en-US"/>
              <a:t>Click to edit Master title style</a:t>
            </a:r>
            <a:endParaRPr lang="pt-PT" dirty="0"/>
          </a:p>
        </p:txBody>
      </p:sp>
      <p:sp>
        <p:nvSpPr>
          <p:cNvPr id="3" name="Subtitle 2">
            <a:extLst>
              <a:ext uri="{FF2B5EF4-FFF2-40B4-BE49-F238E27FC236}">
                <a16:creationId xmlns:a16="http://schemas.microsoft.com/office/drawing/2014/main" id="{B5F8FC76-D623-4750-878F-24435C79E70C}"/>
              </a:ext>
            </a:extLst>
          </p:cNvPr>
          <p:cNvSpPr>
            <a:spLocks noGrp="1"/>
          </p:cNvSpPr>
          <p:nvPr>
            <p:ph type="subTitle" idx="1"/>
          </p:nvPr>
        </p:nvSpPr>
        <p:spPr>
          <a:xfrm>
            <a:off x="777129" y="4052534"/>
            <a:ext cx="7560000" cy="523220"/>
          </a:xfrm>
          <a:prstGeom prst="rect">
            <a:avLst/>
          </a:prstGeom>
        </p:spPr>
        <p:txBody>
          <a:bodyPr lIns="0">
            <a:spAutoFit/>
          </a:bodyPr>
          <a:lstStyle>
            <a:lvl1pPr marL="0" indent="0" algn="l">
              <a:lnSpc>
                <a:spcPct val="100000"/>
              </a:lnSpc>
              <a:buNone/>
              <a:defRPr sz="2800" b="1"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t-PT" dirty="0"/>
          </a:p>
        </p:txBody>
      </p:sp>
      <p:sp>
        <p:nvSpPr>
          <p:cNvPr id="4" name="Date Placeholder 3">
            <a:extLst>
              <a:ext uri="{FF2B5EF4-FFF2-40B4-BE49-F238E27FC236}">
                <a16:creationId xmlns:a16="http://schemas.microsoft.com/office/drawing/2014/main" id="{00CBF6B0-9672-4438-9E4F-2795450C60D8}"/>
              </a:ext>
            </a:extLst>
          </p:cNvPr>
          <p:cNvSpPr>
            <a:spLocks noGrp="1"/>
          </p:cNvSpPr>
          <p:nvPr>
            <p:ph type="dt" sz="half" idx="10"/>
          </p:nvPr>
        </p:nvSpPr>
        <p:spPr/>
        <p:txBody>
          <a:bodyPr/>
          <a:lstStyle/>
          <a:p>
            <a:fld id="{77CB626F-C7E1-43A2-B130-3545E0F09AB5}" type="datetimeFigureOut">
              <a:rPr lang="pt-PT" smtClean="0"/>
              <a:t>11/12/2018</a:t>
            </a:fld>
            <a:endParaRPr lang="pt-PT"/>
          </a:p>
        </p:txBody>
      </p:sp>
      <p:sp>
        <p:nvSpPr>
          <p:cNvPr id="5" name="Footer Placeholder 4">
            <a:extLst>
              <a:ext uri="{FF2B5EF4-FFF2-40B4-BE49-F238E27FC236}">
                <a16:creationId xmlns:a16="http://schemas.microsoft.com/office/drawing/2014/main" id="{DB988AFE-7196-4B2D-8086-857F11C6FB0D}"/>
              </a:ext>
            </a:extLst>
          </p:cNvPr>
          <p:cNvSpPr>
            <a:spLocks noGrp="1"/>
          </p:cNvSpPr>
          <p:nvPr>
            <p:ph type="ftr" sz="quarter" idx="11"/>
          </p:nvPr>
        </p:nvSpPr>
        <p:spPr/>
        <p:txBody>
          <a:bodyPr/>
          <a:lstStyle/>
          <a:p>
            <a:endParaRPr lang="pt-PT"/>
          </a:p>
        </p:txBody>
      </p:sp>
      <p:sp>
        <p:nvSpPr>
          <p:cNvPr id="14" name="Text Placeholder 13">
            <a:extLst>
              <a:ext uri="{FF2B5EF4-FFF2-40B4-BE49-F238E27FC236}">
                <a16:creationId xmlns:a16="http://schemas.microsoft.com/office/drawing/2014/main" id="{1EC48DF6-ADA0-4B1B-AF64-AB9A3FCB7069}"/>
              </a:ext>
            </a:extLst>
          </p:cNvPr>
          <p:cNvSpPr>
            <a:spLocks noGrp="1"/>
          </p:cNvSpPr>
          <p:nvPr>
            <p:ph type="body" sz="quarter" idx="13" hasCustomPrompt="1"/>
          </p:nvPr>
        </p:nvSpPr>
        <p:spPr>
          <a:xfrm>
            <a:off x="777129" y="4692805"/>
            <a:ext cx="1998662" cy="360000"/>
          </a:xfrm>
          <a:prstGeom prst="rect">
            <a:avLst/>
          </a:prstGeom>
        </p:spPr>
        <p:txBody>
          <a:bodyPr lIns="0">
            <a:noAutofit/>
          </a:bodyPr>
          <a:lstStyle>
            <a:lvl1pPr>
              <a:defRPr sz="1800" b="1">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en-US" dirty="0" err="1"/>
              <a:t>dd.mm.aa</a:t>
            </a:r>
            <a:endParaRPr lang="pt-PT" dirty="0"/>
          </a:p>
        </p:txBody>
      </p:sp>
      <p:pic>
        <p:nvPicPr>
          <p:cNvPr id="10" name="Picture 9">
            <a:extLst>
              <a:ext uri="{FF2B5EF4-FFF2-40B4-BE49-F238E27FC236}">
                <a16:creationId xmlns:a16="http://schemas.microsoft.com/office/drawing/2014/main" id="{E852C60C-55EE-4F68-B6F9-7FAC611371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05114" y="2745900"/>
            <a:ext cx="2094886" cy="3312000"/>
          </a:xfrm>
          <a:prstGeom prst="rect">
            <a:avLst/>
          </a:prstGeom>
        </p:spPr>
      </p:pic>
      <p:sp>
        <p:nvSpPr>
          <p:cNvPr id="13" name="Slide Number Placeholder 5">
            <a:extLst>
              <a:ext uri="{FF2B5EF4-FFF2-40B4-BE49-F238E27FC236}">
                <a16:creationId xmlns:a16="http://schemas.microsoft.com/office/drawing/2014/main" id="{78DC0083-23ED-4F92-BC1B-88BE7039215F}"/>
              </a:ext>
            </a:extLst>
          </p:cNvPr>
          <p:cNvSpPr>
            <a:spLocks noGrp="1"/>
          </p:cNvSpPr>
          <p:nvPr>
            <p:ph type="sldNum" sz="quarter" idx="12"/>
          </p:nvPr>
        </p:nvSpPr>
        <p:spPr>
          <a:xfrm>
            <a:off x="11181600" y="3420000"/>
            <a:ext cx="561600" cy="230832"/>
          </a:xfrm>
        </p:spPr>
        <p:txBody>
          <a:bodyPr vert="horz" wrap="square" lIns="91440" tIns="45720" rIns="91440" bIns="45720" rtlCol="0" anchor="ctr">
            <a:spAutoFit/>
          </a:bodyPr>
          <a:lstStyle>
            <a:lvl1pPr>
              <a:defRPr lang="pt-PT" smtClean="0">
                <a:solidFill>
                  <a:schemeClr val="bg1"/>
                </a:solidFill>
              </a:defRPr>
            </a:lvl1pPr>
          </a:lstStyle>
          <a:p>
            <a:fld id="{FDD65421-0A96-4189-B0AE-AABCB94DE00E}" type="slidenum">
              <a:rPr lang="pt-PT" smtClean="0"/>
              <a:pPr/>
              <a:t>‹nº›</a:t>
            </a:fld>
            <a:endParaRPr lang="pt-PT"/>
          </a:p>
        </p:txBody>
      </p:sp>
      <p:pic>
        <p:nvPicPr>
          <p:cNvPr id="15" name="Picture 14">
            <a:extLst>
              <a:ext uri="{FF2B5EF4-FFF2-40B4-BE49-F238E27FC236}">
                <a16:creationId xmlns:a16="http://schemas.microsoft.com/office/drawing/2014/main" id="{6201929B-37C1-4F17-BA75-EE263C5279E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1023" y="6238758"/>
            <a:ext cx="849600" cy="414970"/>
          </a:xfrm>
          <a:prstGeom prst="rect">
            <a:avLst/>
          </a:prstGeom>
        </p:spPr>
      </p:pic>
      <p:pic>
        <p:nvPicPr>
          <p:cNvPr id="16" name="Picture 15" descr="A picture containing object&#10;&#10;Description generated with high confidence">
            <a:extLst>
              <a:ext uri="{FF2B5EF4-FFF2-40B4-BE49-F238E27FC236}">
                <a16:creationId xmlns:a16="http://schemas.microsoft.com/office/drawing/2014/main" id="{0E85D731-4E8F-410A-B0C6-30721532143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6763" y="819021"/>
            <a:ext cx="2959200" cy="593854"/>
          </a:xfrm>
          <a:prstGeom prst="rect">
            <a:avLst/>
          </a:prstGeom>
        </p:spPr>
      </p:pic>
    </p:spTree>
    <p:extLst>
      <p:ext uri="{BB962C8B-B14F-4D97-AF65-F5344CB8AC3E}">
        <p14:creationId xmlns:p14="http://schemas.microsoft.com/office/powerpoint/2010/main" val="3245682425"/>
      </p:ext>
    </p:extLst>
  </p:cSld>
  <p:clrMapOvr>
    <a:masterClrMapping/>
  </p:clrMapOvr>
  <p:extLst mod="1">
    <p:ext uri="{DCECCB84-F9BA-43D5-87BE-67443E8EF086}">
      <p15:sldGuideLst xmlns:p15="http://schemas.microsoft.com/office/powerpoint/2012/main">
        <p15:guide id="2" pos="483" userDrawn="1">
          <p15:clr>
            <a:srgbClr val="FBAE40"/>
          </p15:clr>
        </p15:guide>
        <p15:guide id="3" orient="horz" pos="295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3 Areas(texto+image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F5160-3694-4859-A4FF-B23D4306A16C}"/>
              </a:ext>
            </a:extLst>
          </p:cNvPr>
          <p:cNvSpPr>
            <a:spLocks noGrp="1"/>
          </p:cNvSpPr>
          <p:nvPr>
            <p:ph type="title"/>
          </p:nvPr>
        </p:nvSpPr>
        <p:spPr>
          <a:xfrm>
            <a:off x="839788" y="365125"/>
            <a:ext cx="10515600" cy="286232"/>
          </a:xfrm>
        </p:spPr>
        <p:txBody>
          <a:bodyPr vert="horz" lIns="91440" tIns="45720" rIns="91440" bIns="45720" rtlCol="0" anchor="t" anchorCtr="0">
            <a:spAutoFit/>
          </a:bodyPr>
          <a:lstStyle>
            <a:lvl1pPr>
              <a:defRPr lang="pt-PT" b="1" dirty="0"/>
            </a:lvl1pPr>
          </a:lstStyle>
          <a:p>
            <a:pPr lvl="0"/>
            <a:r>
              <a:rPr lang="en-US"/>
              <a:t>Click to edit Master title style</a:t>
            </a:r>
            <a:endParaRPr lang="pt-PT" dirty="0"/>
          </a:p>
        </p:txBody>
      </p:sp>
      <p:sp>
        <p:nvSpPr>
          <p:cNvPr id="7" name="Date Placeholder 6">
            <a:extLst>
              <a:ext uri="{FF2B5EF4-FFF2-40B4-BE49-F238E27FC236}">
                <a16:creationId xmlns:a16="http://schemas.microsoft.com/office/drawing/2014/main" id="{8692CFD1-EDB8-4C5E-A7DC-35F19AAC3056}"/>
              </a:ext>
            </a:extLst>
          </p:cNvPr>
          <p:cNvSpPr>
            <a:spLocks noGrp="1"/>
          </p:cNvSpPr>
          <p:nvPr>
            <p:ph type="dt" sz="half" idx="10"/>
          </p:nvPr>
        </p:nvSpPr>
        <p:spPr/>
        <p:txBody>
          <a:bodyPr/>
          <a:lstStyle/>
          <a:p>
            <a:fld id="{77CB626F-C7E1-43A2-B130-3545E0F09AB5}" type="datetimeFigureOut">
              <a:rPr lang="pt-PT" smtClean="0"/>
              <a:t>11/12/2018</a:t>
            </a:fld>
            <a:endParaRPr lang="pt-PT"/>
          </a:p>
        </p:txBody>
      </p:sp>
      <p:sp>
        <p:nvSpPr>
          <p:cNvPr id="8" name="Footer Placeholder 7">
            <a:extLst>
              <a:ext uri="{FF2B5EF4-FFF2-40B4-BE49-F238E27FC236}">
                <a16:creationId xmlns:a16="http://schemas.microsoft.com/office/drawing/2014/main" id="{3099DE26-5E08-4D6D-BBB9-1DC390EB09AD}"/>
              </a:ext>
            </a:extLst>
          </p:cNvPr>
          <p:cNvSpPr>
            <a:spLocks noGrp="1"/>
          </p:cNvSpPr>
          <p:nvPr>
            <p:ph type="ftr" sz="quarter" idx="11"/>
          </p:nvPr>
        </p:nvSpPr>
        <p:spPr/>
        <p:txBody>
          <a:bodyPr/>
          <a:lstStyle/>
          <a:p>
            <a:endParaRPr lang="pt-PT"/>
          </a:p>
        </p:txBody>
      </p:sp>
      <p:sp>
        <p:nvSpPr>
          <p:cNvPr id="9" name="Slide Number Placeholder 8">
            <a:extLst>
              <a:ext uri="{FF2B5EF4-FFF2-40B4-BE49-F238E27FC236}">
                <a16:creationId xmlns:a16="http://schemas.microsoft.com/office/drawing/2014/main" id="{C1BC09FA-7D4C-4772-B02F-33F14557CA8A}"/>
              </a:ext>
            </a:extLst>
          </p:cNvPr>
          <p:cNvSpPr>
            <a:spLocks noGrp="1"/>
          </p:cNvSpPr>
          <p:nvPr>
            <p:ph type="sldNum" sz="quarter" idx="12"/>
          </p:nvPr>
        </p:nvSpPr>
        <p:spPr/>
        <p:txBody>
          <a:bodyPr/>
          <a:lstStyle/>
          <a:p>
            <a:fld id="{FDD65421-0A96-4189-B0AE-AABCB94DE00E}" type="slidenum">
              <a:rPr lang="pt-PT" smtClean="0"/>
              <a:t>‹nº›</a:t>
            </a:fld>
            <a:endParaRPr lang="pt-PT"/>
          </a:p>
        </p:txBody>
      </p:sp>
      <p:pic>
        <p:nvPicPr>
          <p:cNvPr id="12" name="Picture 11">
            <a:extLst>
              <a:ext uri="{FF2B5EF4-FFF2-40B4-BE49-F238E27FC236}">
                <a16:creationId xmlns:a16="http://schemas.microsoft.com/office/drawing/2014/main" id="{86C12F7B-E903-4300-B96A-43E5B3C1F7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0063" y="5863629"/>
            <a:ext cx="396000" cy="626071"/>
          </a:xfrm>
          <a:prstGeom prst="rect">
            <a:avLst/>
          </a:prstGeom>
        </p:spPr>
      </p:pic>
      <p:sp>
        <p:nvSpPr>
          <p:cNvPr id="16" name="Picture Placeholder 15">
            <a:extLst>
              <a:ext uri="{FF2B5EF4-FFF2-40B4-BE49-F238E27FC236}">
                <a16:creationId xmlns:a16="http://schemas.microsoft.com/office/drawing/2014/main" id="{16C78589-3272-4FD3-A228-8DC2B4797B58}"/>
              </a:ext>
            </a:extLst>
          </p:cNvPr>
          <p:cNvSpPr>
            <a:spLocks noGrp="1"/>
          </p:cNvSpPr>
          <p:nvPr>
            <p:ph type="pic" sz="quarter" idx="16"/>
          </p:nvPr>
        </p:nvSpPr>
        <p:spPr>
          <a:xfrm>
            <a:off x="1436876" y="1997493"/>
            <a:ext cx="2339975" cy="1260000"/>
          </a:xfrm>
          <a:prstGeom prst="rect">
            <a:avLst/>
          </a:prstGeom>
        </p:spPr>
        <p:txBody>
          <a:bodyPr/>
          <a:lstStyle/>
          <a:p>
            <a:r>
              <a:rPr lang="en-US"/>
              <a:t>Click icon to add picture</a:t>
            </a:r>
            <a:endParaRPr lang="pt-PT"/>
          </a:p>
        </p:txBody>
      </p:sp>
      <p:sp>
        <p:nvSpPr>
          <p:cNvPr id="17" name="Picture Placeholder 15">
            <a:extLst>
              <a:ext uri="{FF2B5EF4-FFF2-40B4-BE49-F238E27FC236}">
                <a16:creationId xmlns:a16="http://schemas.microsoft.com/office/drawing/2014/main" id="{3911BB55-0701-49DB-8C93-98F151666A77}"/>
              </a:ext>
            </a:extLst>
          </p:cNvPr>
          <p:cNvSpPr>
            <a:spLocks noGrp="1"/>
          </p:cNvSpPr>
          <p:nvPr>
            <p:ph type="pic" sz="quarter" idx="17"/>
          </p:nvPr>
        </p:nvSpPr>
        <p:spPr>
          <a:xfrm>
            <a:off x="4808757" y="1999650"/>
            <a:ext cx="2339975" cy="1260000"/>
          </a:xfrm>
          <a:prstGeom prst="rect">
            <a:avLst/>
          </a:prstGeom>
        </p:spPr>
        <p:txBody>
          <a:bodyPr/>
          <a:lstStyle/>
          <a:p>
            <a:r>
              <a:rPr lang="en-US"/>
              <a:t>Click icon to add picture</a:t>
            </a:r>
            <a:endParaRPr lang="pt-PT"/>
          </a:p>
        </p:txBody>
      </p:sp>
      <p:sp>
        <p:nvSpPr>
          <p:cNvPr id="18" name="Picture Placeholder 15">
            <a:extLst>
              <a:ext uri="{FF2B5EF4-FFF2-40B4-BE49-F238E27FC236}">
                <a16:creationId xmlns:a16="http://schemas.microsoft.com/office/drawing/2014/main" id="{EC0679CF-FC6D-45AB-8F51-63BAEFA0A552}"/>
              </a:ext>
            </a:extLst>
          </p:cNvPr>
          <p:cNvSpPr>
            <a:spLocks noGrp="1"/>
          </p:cNvSpPr>
          <p:nvPr>
            <p:ph type="pic" sz="quarter" idx="18"/>
          </p:nvPr>
        </p:nvSpPr>
        <p:spPr>
          <a:xfrm>
            <a:off x="8177545" y="1999650"/>
            <a:ext cx="2339975" cy="1260000"/>
          </a:xfrm>
          <a:prstGeom prst="rect">
            <a:avLst/>
          </a:prstGeom>
        </p:spPr>
        <p:txBody>
          <a:bodyPr/>
          <a:lstStyle/>
          <a:p>
            <a:r>
              <a:rPr lang="en-US"/>
              <a:t>Click icon to add picture</a:t>
            </a:r>
            <a:endParaRPr lang="pt-PT"/>
          </a:p>
        </p:txBody>
      </p:sp>
      <p:sp>
        <p:nvSpPr>
          <p:cNvPr id="19" name="Text Placeholder 15">
            <a:extLst>
              <a:ext uri="{FF2B5EF4-FFF2-40B4-BE49-F238E27FC236}">
                <a16:creationId xmlns:a16="http://schemas.microsoft.com/office/drawing/2014/main" id="{99D1A2A9-E801-409F-9FA8-BA96C5F81527}"/>
              </a:ext>
            </a:extLst>
          </p:cNvPr>
          <p:cNvSpPr>
            <a:spLocks noGrp="1"/>
          </p:cNvSpPr>
          <p:nvPr>
            <p:ph type="body" sz="quarter" idx="19"/>
          </p:nvPr>
        </p:nvSpPr>
        <p:spPr>
          <a:xfrm>
            <a:off x="1008000" y="1263600"/>
            <a:ext cx="4065706" cy="313932"/>
          </a:xfrm>
          <a:prstGeom prst="rect">
            <a:avLst/>
          </a:prstGeom>
        </p:spPr>
        <p:txBody>
          <a:bodyPr lIns="0"/>
          <a:lstStyle>
            <a:lvl1pPr>
              <a:defRPr b="1" cap="all" spc="50" baseline="0"/>
            </a:lvl1pPr>
          </a:lstStyle>
          <a:p>
            <a:pPr lvl="0"/>
            <a:r>
              <a:rPr lang="en-US"/>
              <a:t>Edit Master text styles</a:t>
            </a:r>
          </a:p>
        </p:txBody>
      </p:sp>
      <p:cxnSp>
        <p:nvCxnSpPr>
          <p:cNvPr id="20" name="Straight Connector 19">
            <a:extLst>
              <a:ext uri="{FF2B5EF4-FFF2-40B4-BE49-F238E27FC236}">
                <a16:creationId xmlns:a16="http://schemas.microsoft.com/office/drawing/2014/main" id="{2BECC37C-9A1A-4B50-ACE6-382CD23E5233}"/>
              </a:ext>
            </a:extLst>
          </p:cNvPr>
          <p:cNvCxnSpPr/>
          <p:nvPr userDrawn="1"/>
        </p:nvCxnSpPr>
        <p:spPr>
          <a:xfrm>
            <a:off x="1008000" y="1245600"/>
            <a:ext cx="3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D63BE93-1851-43A5-BCB9-1882C79A6E22}"/>
              </a:ext>
            </a:extLst>
          </p:cNvPr>
          <p:cNvCxnSpPr/>
          <p:nvPr userDrawn="1"/>
        </p:nvCxnSpPr>
        <p:spPr>
          <a:xfrm>
            <a:off x="8177545" y="3420317"/>
            <a:ext cx="122549" cy="0"/>
          </a:xfrm>
          <a:prstGeom prst="line">
            <a:avLst/>
          </a:prstGeom>
          <a:ln w="2032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FCC8046-D769-4536-8F6C-CE0831817F66}"/>
              </a:ext>
            </a:extLst>
          </p:cNvPr>
          <p:cNvCxnSpPr/>
          <p:nvPr userDrawn="1"/>
        </p:nvCxnSpPr>
        <p:spPr>
          <a:xfrm>
            <a:off x="1436876" y="3418808"/>
            <a:ext cx="122549" cy="0"/>
          </a:xfrm>
          <a:prstGeom prst="line">
            <a:avLst/>
          </a:prstGeom>
          <a:ln w="2032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0427207-4931-47A3-B3EC-151AC677DEAB}"/>
              </a:ext>
            </a:extLst>
          </p:cNvPr>
          <p:cNvCxnSpPr/>
          <p:nvPr userDrawn="1"/>
        </p:nvCxnSpPr>
        <p:spPr>
          <a:xfrm>
            <a:off x="4808757" y="3418806"/>
            <a:ext cx="122549" cy="0"/>
          </a:xfrm>
          <a:prstGeom prst="line">
            <a:avLst/>
          </a:prstGeom>
          <a:ln w="2032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 Placeholder 4">
            <a:extLst>
              <a:ext uri="{FF2B5EF4-FFF2-40B4-BE49-F238E27FC236}">
                <a16:creationId xmlns:a16="http://schemas.microsoft.com/office/drawing/2014/main" id="{914EAA18-0C68-4415-8A05-B86F63978316}"/>
              </a:ext>
            </a:extLst>
          </p:cNvPr>
          <p:cNvSpPr>
            <a:spLocks noGrp="1"/>
          </p:cNvSpPr>
          <p:nvPr>
            <p:ph type="body" sz="quarter" idx="23"/>
          </p:nvPr>
        </p:nvSpPr>
        <p:spPr>
          <a:xfrm>
            <a:off x="1436343" y="3439829"/>
            <a:ext cx="2339975" cy="2736850"/>
          </a:xfrm>
          <a:prstGeom prst="rect">
            <a:avLst/>
          </a:prstGeom>
        </p:spPr>
        <p:txBody>
          <a:bodyPr lIns="0"/>
          <a:lstStyle>
            <a:lvl1pPr>
              <a:lnSpc>
                <a:spcPct val="100000"/>
              </a:lnSpc>
              <a:spcAft>
                <a:spcPts val="0"/>
              </a:spcAft>
              <a:defRPr sz="1100" b="1" spc="50" baseline="0"/>
            </a:lvl1pPr>
            <a:lvl2pPr marL="0">
              <a:lnSpc>
                <a:spcPct val="100000"/>
              </a:lnSpc>
              <a:defRPr sz="1000">
                <a:latin typeface="+mn-lt"/>
              </a:defRPr>
            </a:lvl2pPr>
            <a:lvl3pPr marL="0">
              <a:lnSpc>
                <a:spcPct val="100000"/>
              </a:lnSpc>
              <a:defRPr sz="1000">
                <a:latin typeface="+mn-lt"/>
              </a:defRPr>
            </a:lvl3pPr>
            <a:lvl4pPr marL="0">
              <a:lnSpc>
                <a:spcPct val="100000"/>
              </a:lnSpc>
              <a:defRPr sz="1000">
                <a:latin typeface="+mn-lt"/>
              </a:defRPr>
            </a:lvl4pPr>
            <a:lvl5pPr marL="0">
              <a:lnSpc>
                <a:spcPct val="100000"/>
              </a:lnSpc>
              <a:defRPr sz="10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dirty="0"/>
          </a:p>
        </p:txBody>
      </p:sp>
      <p:sp>
        <p:nvSpPr>
          <p:cNvPr id="54" name="Text Placeholder 4">
            <a:extLst>
              <a:ext uri="{FF2B5EF4-FFF2-40B4-BE49-F238E27FC236}">
                <a16:creationId xmlns:a16="http://schemas.microsoft.com/office/drawing/2014/main" id="{77D4CCA5-4D14-4065-B911-F0B888E0B912}"/>
              </a:ext>
            </a:extLst>
          </p:cNvPr>
          <p:cNvSpPr>
            <a:spLocks noGrp="1"/>
          </p:cNvSpPr>
          <p:nvPr>
            <p:ph type="body" sz="quarter" idx="37"/>
          </p:nvPr>
        </p:nvSpPr>
        <p:spPr>
          <a:xfrm>
            <a:off x="4808757" y="3439814"/>
            <a:ext cx="2339975" cy="2736850"/>
          </a:xfrm>
          <a:prstGeom prst="rect">
            <a:avLst/>
          </a:prstGeom>
        </p:spPr>
        <p:txBody>
          <a:bodyPr lIns="0"/>
          <a:lstStyle>
            <a:lvl1pPr>
              <a:lnSpc>
                <a:spcPct val="100000"/>
              </a:lnSpc>
              <a:spcAft>
                <a:spcPts val="0"/>
              </a:spcAft>
              <a:defRPr sz="1100" b="1" spc="50" baseline="0"/>
            </a:lvl1pPr>
            <a:lvl2pPr marL="0">
              <a:lnSpc>
                <a:spcPct val="100000"/>
              </a:lnSpc>
              <a:defRPr sz="1000">
                <a:latin typeface="+mn-lt"/>
              </a:defRPr>
            </a:lvl2pPr>
            <a:lvl3pPr marL="0">
              <a:lnSpc>
                <a:spcPct val="100000"/>
              </a:lnSpc>
              <a:defRPr sz="1000">
                <a:latin typeface="+mn-lt"/>
              </a:defRPr>
            </a:lvl3pPr>
            <a:lvl4pPr marL="0">
              <a:lnSpc>
                <a:spcPct val="100000"/>
              </a:lnSpc>
              <a:defRPr sz="1000">
                <a:latin typeface="+mn-lt"/>
              </a:defRPr>
            </a:lvl4pPr>
            <a:lvl5pPr marL="0">
              <a:lnSpc>
                <a:spcPct val="100000"/>
              </a:lnSpc>
              <a:defRPr sz="10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dirty="0"/>
          </a:p>
        </p:txBody>
      </p:sp>
      <p:sp>
        <p:nvSpPr>
          <p:cNvPr id="55" name="Text Placeholder 4">
            <a:extLst>
              <a:ext uri="{FF2B5EF4-FFF2-40B4-BE49-F238E27FC236}">
                <a16:creationId xmlns:a16="http://schemas.microsoft.com/office/drawing/2014/main" id="{11BF68FE-C098-48F2-BECA-BAD7F426833D}"/>
              </a:ext>
            </a:extLst>
          </p:cNvPr>
          <p:cNvSpPr>
            <a:spLocks noGrp="1"/>
          </p:cNvSpPr>
          <p:nvPr>
            <p:ph type="body" sz="quarter" idx="38"/>
          </p:nvPr>
        </p:nvSpPr>
        <p:spPr>
          <a:xfrm>
            <a:off x="8177544" y="3437660"/>
            <a:ext cx="2339975" cy="2736000"/>
          </a:xfrm>
          <a:prstGeom prst="rect">
            <a:avLst/>
          </a:prstGeom>
        </p:spPr>
        <p:txBody>
          <a:bodyPr lIns="0"/>
          <a:lstStyle>
            <a:lvl1pPr>
              <a:lnSpc>
                <a:spcPct val="100000"/>
              </a:lnSpc>
              <a:spcAft>
                <a:spcPts val="0"/>
              </a:spcAft>
              <a:defRPr sz="1100" b="1" spc="50" baseline="0"/>
            </a:lvl1pPr>
            <a:lvl2pPr marL="0">
              <a:lnSpc>
                <a:spcPct val="100000"/>
              </a:lnSpc>
              <a:defRPr sz="1000">
                <a:latin typeface="+mn-lt"/>
              </a:defRPr>
            </a:lvl2pPr>
            <a:lvl3pPr marL="0">
              <a:lnSpc>
                <a:spcPct val="100000"/>
              </a:lnSpc>
              <a:defRPr sz="1000">
                <a:latin typeface="+mn-lt"/>
              </a:defRPr>
            </a:lvl3pPr>
            <a:lvl4pPr marL="0">
              <a:lnSpc>
                <a:spcPct val="100000"/>
              </a:lnSpc>
              <a:defRPr sz="1000">
                <a:latin typeface="+mn-lt"/>
              </a:defRPr>
            </a:lvl4pPr>
            <a:lvl5pPr marL="0">
              <a:lnSpc>
                <a:spcPct val="100000"/>
              </a:lnSpc>
              <a:defRPr sz="10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dirty="0"/>
          </a:p>
        </p:txBody>
      </p:sp>
    </p:spTree>
    <p:extLst>
      <p:ext uri="{BB962C8B-B14F-4D97-AF65-F5344CB8AC3E}">
        <p14:creationId xmlns:p14="http://schemas.microsoft.com/office/powerpoint/2010/main" val="2351398851"/>
      </p:ext>
    </p:extLst>
  </p:cSld>
  <p:clrMapOvr>
    <a:masterClrMapping/>
  </p:clrMapOvr>
  <p:extLst mod="1">
    <p:ext uri="{DCECCB84-F9BA-43D5-87BE-67443E8EF086}">
      <p15:sldGuideLst xmlns:p15="http://schemas.microsoft.com/office/powerpoint/2012/main">
        <p15:guide id="1" orient="horz" pos="3884" userDrawn="1">
          <p15:clr>
            <a:srgbClr val="FBAE40"/>
          </p15:clr>
        </p15:guide>
        <p15:guide id="2" pos="3024" userDrawn="1">
          <p15:clr>
            <a:srgbClr val="FBAE40"/>
          </p15:clr>
        </p15:guide>
        <p15:guide id="3" pos="89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 Texto+3 Pie Gráficos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6165D-FC49-4D00-A47C-110C2229FCB1}"/>
              </a:ext>
            </a:extLst>
          </p:cNvPr>
          <p:cNvSpPr>
            <a:spLocks noGrp="1"/>
          </p:cNvSpPr>
          <p:nvPr>
            <p:ph type="title"/>
          </p:nvPr>
        </p:nvSpPr>
        <p:spPr/>
        <p:txBody>
          <a:bodyPr/>
          <a:lstStyle/>
          <a:p>
            <a:r>
              <a:rPr lang="en-US"/>
              <a:t>Click to edit Master title style</a:t>
            </a:r>
            <a:endParaRPr lang="pt-PT"/>
          </a:p>
        </p:txBody>
      </p:sp>
      <p:sp>
        <p:nvSpPr>
          <p:cNvPr id="3" name="Date Placeholder 2">
            <a:extLst>
              <a:ext uri="{FF2B5EF4-FFF2-40B4-BE49-F238E27FC236}">
                <a16:creationId xmlns:a16="http://schemas.microsoft.com/office/drawing/2014/main" id="{FFFAF302-63AB-4EAB-9256-996BE24F77CA}"/>
              </a:ext>
            </a:extLst>
          </p:cNvPr>
          <p:cNvSpPr>
            <a:spLocks noGrp="1"/>
          </p:cNvSpPr>
          <p:nvPr>
            <p:ph type="dt" sz="half" idx="10"/>
          </p:nvPr>
        </p:nvSpPr>
        <p:spPr/>
        <p:txBody>
          <a:bodyPr/>
          <a:lstStyle/>
          <a:p>
            <a:fld id="{77CB626F-C7E1-43A2-B130-3545E0F09AB5}" type="datetimeFigureOut">
              <a:rPr lang="pt-PT" smtClean="0"/>
              <a:pPr/>
              <a:t>11/12/2018</a:t>
            </a:fld>
            <a:endParaRPr lang="pt-PT"/>
          </a:p>
        </p:txBody>
      </p:sp>
      <p:sp>
        <p:nvSpPr>
          <p:cNvPr id="4" name="Footer Placeholder 3">
            <a:extLst>
              <a:ext uri="{FF2B5EF4-FFF2-40B4-BE49-F238E27FC236}">
                <a16:creationId xmlns:a16="http://schemas.microsoft.com/office/drawing/2014/main" id="{04DB2112-3EB9-43CE-A82C-ED01A4E6F08F}"/>
              </a:ext>
            </a:extLst>
          </p:cNvPr>
          <p:cNvSpPr>
            <a:spLocks noGrp="1"/>
          </p:cNvSpPr>
          <p:nvPr>
            <p:ph type="ftr" sz="quarter" idx="11"/>
          </p:nvPr>
        </p:nvSpPr>
        <p:spPr/>
        <p:txBody>
          <a:bodyPr/>
          <a:lstStyle/>
          <a:p>
            <a:endParaRPr lang="pt-PT"/>
          </a:p>
        </p:txBody>
      </p:sp>
      <p:sp>
        <p:nvSpPr>
          <p:cNvPr id="5" name="Slide Number Placeholder 4">
            <a:extLst>
              <a:ext uri="{FF2B5EF4-FFF2-40B4-BE49-F238E27FC236}">
                <a16:creationId xmlns:a16="http://schemas.microsoft.com/office/drawing/2014/main" id="{13926E48-6147-4950-A4E1-F0A985E8755D}"/>
              </a:ext>
            </a:extLst>
          </p:cNvPr>
          <p:cNvSpPr>
            <a:spLocks noGrp="1"/>
          </p:cNvSpPr>
          <p:nvPr>
            <p:ph type="sldNum" sz="quarter" idx="12"/>
          </p:nvPr>
        </p:nvSpPr>
        <p:spPr/>
        <p:txBody>
          <a:bodyPr/>
          <a:lstStyle/>
          <a:p>
            <a:fld id="{FDD65421-0A96-4189-B0AE-AABCB94DE00E}" type="slidenum">
              <a:rPr lang="pt-PT" smtClean="0"/>
              <a:pPr/>
              <a:t>‹nº›</a:t>
            </a:fld>
            <a:endParaRPr lang="pt-PT"/>
          </a:p>
        </p:txBody>
      </p:sp>
      <p:sp>
        <p:nvSpPr>
          <p:cNvPr id="6" name="Text Placeholder 15">
            <a:extLst>
              <a:ext uri="{FF2B5EF4-FFF2-40B4-BE49-F238E27FC236}">
                <a16:creationId xmlns:a16="http://schemas.microsoft.com/office/drawing/2014/main" id="{07F33A35-41F0-48F8-BACA-21B106F90F37}"/>
              </a:ext>
            </a:extLst>
          </p:cNvPr>
          <p:cNvSpPr>
            <a:spLocks noGrp="1"/>
          </p:cNvSpPr>
          <p:nvPr>
            <p:ph type="body" sz="quarter" idx="13"/>
          </p:nvPr>
        </p:nvSpPr>
        <p:spPr>
          <a:xfrm>
            <a:off x="1008000" y="1263600"/>
            <a:ext cx="3780000" cy="313932"/>
          </a:xfrm>
          <a:prstGeom prst="rect">
            <a:avLst/>
          </a:prstGeom>
        </p:spPr>
        <p:txBody>
          <a:bodyPr lIns="0"/>
          <a:lstStyle>
            <a:lvl1pPr>
              <a:defRPr b="1" cap="all" spc="50" baseline="0"/>
            </a:lvl1pPr>
          </a:lstStyle>
          <a:p>
            <a:pPr lvl="0"/>
            <a:r>
              <a:rPr lang="en-US"/>
              <a:t>Edit Master text styles</a:t>
            </a:r>
          </a:p>
        </p:txBody>
      </p:sp>
      <p:sp>
        <p:nvSpPr>
          <p:cNvPr id="7" name="Text Placeholder 17">
            <a:extLst>
              <a:ext uri="{FF2B5EF4-FFF2-40B4-BE49-F238E27FC236}">
                <a16:creationId xmlns:a16="http://schemas.microsoft.com/office/drawing/2014/main" id="{589097F0-B183-4FFD-9D27-33D6693B9C63}"/>
              </a:ext>
            </a:extLst>
          </p:cNvPr>
          <p:cNvSpPr>
            <a:spLocks noGrp="1"/>
          </p:cNvSpPr>
          <p:nvPr>
            <p:ph type="body" sz="quarter" idx="14"/>
          </p:nvPr>
        </p:nvSpPr>
        <p:spPr>
          <a:xfrm>
            <a:off x="1008063" y="1780184"/>
            <a:ext cx="3780000" cy="341632"/>
          </a:xfrm>
          <a:prstGeom prst="rect">
            <a:avLst/>
          </a:prstGeom>
        </p:spPr>
        <p:txBody>
          <a:bodyPr vert="horz" lIns="0" tIns="45720" rIns="91440" bIns="45720" rtlCol="0">
            <a:spAutoFit/>
          </a:bodyPr>
          <a:lstStyle>
            <a:lvl1pPr>
              <a:defRPr lang="en-US" sz="1800" b="1" cap="all" spc="50" baseline="0" smtClean="0">
                <a:solidFill>
                  <a:srgbClr val="36A9E1"/>
                </a:solidFill>
              </a:defRPr>
            </a:lvl1pPr>
            <a:lvl2pPr>
              <a:defRPr lang="en-US" smtClean="0"/>
            </a:lvl2pPr>
            <a:lvl3pPr>
              <a:defRPr lang="en-US" smtClean="0"/>
            </a:lvl3pPr>
            <a:lvl4pPr>
              <a:defRPr lang="en-US" smtClean="0"/>
            </a:lvl4pPr>
            <a:lvl5pPr>
              <a:defRPr lang="pt-PT"/>
            </a:lvl5pPr>
          </a:lstStyle>
          <a:p>
            <a:pPr lvl="0"/>
            <a:r>
              <a:rPr lang="en-US"/>
              <a:t>Edit Master text styles</a:t>
            </a:r>
          </a:p>
        </p:txBody>
      </p:sp>
      <p:cxnSp>
        <p:nvCxnSpPr>
          <p:cNvPr id="8" name="Straight Connector 7">
            <a:extLst>
              <a:ext uri="{FF2B5EF4-FFF2-40B4-BE49-F238E27FC236}">
                <a16:creationId xmlns:a16="http://schemas.microsoft.com/office/drawing/2014/main" id="{78B1BEB0-3890-4634-BFD4-62FA7FDE5716}"/>
              </a:ext>
            </a:extLst>
          </p:cNvPr>
          <p:cNvCxnSpPr/>
          <p:nvPr userDrawn="1"/>
        </p:nvCxnSpPr>
        <p:spPr>
          <a:xfrm>
            <a:off x="1008000" y="1245600"/>
            <a:ext cx="3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5C9D80A9-97CF-4A32-A3A4-9CD4D945A71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0063" y="5863629"/>
            <a:ext cx="396000" cy="626071"/>
          </a:xfrm>
          <a:prstGeom prst="rect">
            <a:avLst/>
          </a:prstGeom>
        </p:spPr>
      </p:pic>
      <p:sp>
        <p:nvSpPr>
          <p:cNvPr id="10" name="Chart Placeholder 9">
            <a:extLst>
              <a:ext uri="{FF2B5EF4-FFF2-40B4-BE49-F238E27FC236}">
                <a16:creationId xmlns:a16="http://schemas.microsoft.com/office/drawing/2014/main" id="{63E1D626-FDAC-4A3A-8DD7-C0335E0229D5}"/>
              </a:ext>
            </a:extLst>
          </p:cNvPr>
          <p:cNvSpPr>
            <a:spLocks noGrp="1"/>
          </p:cNvSpPr>
          <p:nvPr>
            <p:ph type="chart" sz="quarter" idx="20"/>
          </p:nvPr>
        </p:nvSpPr>
        <p:spPr>
          <a:xfrm>
            <a:off x="4630054" y="1637543"/>
            <a:ext cx="3960000" cy="3960000"/>
          </a:xfrm>
          <a:prstGeom prst="rect">
            <a:avLst/>
          </a:prstGeom>
        </p:spPr>
        <p:txBody>
          <a:bodyPr/>
          <a:lstStyle/>
          <a:p>
            <a:r>
              <a:rPr lang="en-US"/>
              <a:t>Click icon to add chart</a:t>
            </a:r>
            <a:endParaRPr lang="pt-PT"/>
          </a:p>
        </p:txBody>
      </p:sp>
      <p:sp>
        <p:nvSpPr>
          <p:cNvPr id="12" name="Chart Placeholder 11">
            <a:extLst>
              <a:ext uri="{FF2B5EF4-FFF2-40B4-BE49-F238E27FC236}">
                <a16:creationId xmlns:a16="http://schemas.microsoft.com/office/drawing/2014/main" id="{E16218EE-ACF5-4D89-8CF3-DCED30053E79}"/>
              </a:ext>
            </a:extLst>
          </p:cNvPr>
          <p:cNvSpPr>
            <a:spLocks noGrp="1"/>
          </p:cNvSpPr>
          <p:nvPr>
            <p:ph type="chart" sz="quarter" idx="21"/>
          </p:nvPr>
        </p:nvSpPr>
        <p:spPr>
          <a:xfrm>
            <a:off x="8858066" y="1373188"/>
            <a:ext cx="1620000" cy="1620000"/>
          </a:xfrm>
          <a:prstGeom prst="rect">
            <a:avLst/>
          </a:prstGeom>
        </p:spPr>
        <p:txBody>
          <a:bodyPr/>
          <a:lstStyle/>
          <a:p>
            <a:r>
              <a:rPr lang="en-US"/>
              <a:t>Click icon to add chart</a:t>
            </a:r>
            <a:endParaRPr lang="pt-PT"/>
          </a:p>
        </p:txBody>
      </p:sp>
      <p:sp>
        <p:nvSpPr>
          <p:cNvPr id="15" name="Chart Placeholder 14">
            <a:extLst>
              <a:ext uri="{FF2B5EF4-FFF2-40B4-BE49-F238E27FC236}">
                <a16:creationId xmlns:a16="http://schemas.microsoft.com/office/drawing/2014/main" id="{3C9692BB-85FA-41DD-AD8D-E7DF3D1F47C5}"/>
              </a:ext>
            </a:extLst>
          </p:cNvPr>
          <p:cNvSpPr>
            <a:spLocks noGrp="1"/>
          </p:cNvSpPr>
          <p:nvPr>
            <p:ph type="chart" sz="quarter" idx="22"/>
          </p:nvPr>
        </p:nvSpPr>
        <p:spPr>
          <a:xfrm>
            <a:off x="8607379" y="3853051"/>
            <a:ext cx="2160000" cy="2160000"/>
          </a:xfrm>
          <a:prstGeom prst="rect">
            <a:avLst/>
          </a:prstGeom>
        </p:spPr>
        <p:txBody>
          <a:bodyPr/>
          <a:lstStyle/>
          <a:p>
            <a:r>
              <a:rPr lang="en-US"/>
              <a:t>Click icon to add chart</a:t>
            </a:r>
            <a:endParaRPr lang="pt-PT"/>
          </a:p>
        </p:txBody>
      </p:sp>
      <p:sp>
        <p:nvSpPr>
          <p:cNvPr id="22" name="Text Placeholder 2">
            <a:extLst>
              <a:ext uri="{FF2B5EF4-FFF2-40B4-BE49-F238E27FC236}">
                <a16:creationId xmlns:a16="http://schemas.microsoft.com/office/drawing/2014/main" id="{1C9845A1-9ABD-4902-9B07-DF24CD3A7DD4}"/>
              </a:ext>
            </a:extLst>
          </p:cNvPr>
          <p:cNvSpPr>
            <a:spLocks noGrp="1"/>
          </p:cNvSpPr>
          <p:nvPr>
            <p:ph type="body" idx="23"/>
          </p:nvPr>
        </p:nvSpPr>
        <p:spPr>
          <a:xfrm>
            <a:off x="1782384" y="2864619"/>
            <a:ext cx="2340000" cy="261610"/>
          </a:xfrm>
          <a:prstGeom prst="rect">
            <a:avLst/>
          </a:prstGeom>
        </p:spPr>
        <p:txBody>
          <a:bodyPr vert="horz" lIns="0" tIns="45720" rIns="91440" bIns="45720" rtlCol="0" anchor="t" anchorCtr="0">
            <a:noAutofit/>
          </a:bodyPr>
          <a:lstStyle>
            <a:lvl1pPr>
              <a:lnSpc>
                <a:spcPct val="100000"/>
              </a:lnSpc>
              <a:defRPr lang="en-US" sz="1100" b="1"/>
            </a:lvl1pPr>
          </a:lstStyle>
          <a:p>
            <a:pPr lvl="0"/>
            <a:r>
              <a:rPr lang="en-US"/>
              <a:t>Edit Master text styles</a:t>
            </a:r>
          </a:p>
        </p:txBody>
      </p:sp>
      <p:sp>
        <p:nvSpPr>
          <p:cNvPr id="23" name="Text Placeholder 4">
            <a:extLst>
              <a:ext uri="{FF2B5EF4-FFF2-40B4-BE49-F238E27FC236}">
                <a16:creationId xmlns:a16="http://schemas.microsoft.com/office/drawing/2014/main" id="{8FCB4580-C2E1-4B0C-8DBE-53D80ECFD9A0}"/>
              </a:ext>
            </a:extLst>
          </p:cNvPr>
          <p:cNvSpPr>
            <a:spLocks noGrp="1"/>
          </p:cNvSpPr>
          <p:nvPr>
            <p:ph type="body" sz="quarter" idx="25"/>
          </p:nvPr>
        </p:nvSpPr>
        <p:spPr>
          <a:xfrm>
            <a:off x="1782384" y="3126228"/>
            <a:ext cx="2339975" cy="742801"/>
          </a:xfrm>
          <a:prstGeom prst="rect">
            <a:avLst/>
          </a:prstGeom>
        </p:spPr>
        <p:txBody>
          <a:bodyPr lIns="0">
            <a:noAutofit/>
          </a:bodyPr>
          <a:lstStyle>
            <a:lvl1pPr>
              <a:lnSpc>
                <a:spcPct val="100000"/>
              </a:lnSpc>
              <a:spcBef>
                <a:spcPts val="0"/>
              </a:spcBef>
              <a:spcAft>
                <a:spcPts val="500"/>
              </a:spcAft>
              <a:defRPr sz="1000" b="0" spc="0" baseline="0">
                <a:latin typeface="+mn-lt"/>
              </a:defRPr>
            </a:lvl1pPr>
            <a:lvl2pPr marL="0">
              <a:lnSpc>
                <a:spcPct val="100000"/>
              </a:lnSpc>
              <a:spcBef>
                <a:spcPts val="0"/>
              </a:spcBef>
              <a:spcAft>
                <a:spcPts val="500"/>
              </a:spcAft>
              <a:defRPr sz="1000" b="0" spc="0">
                <a:latin typeface="+mn-lt"/>
              </a:defRPr>
            </a:lvl2pPr>
            <a:lvl3pPr marL="0">
              <a:lnSpc>
                <a:spcPct val="100000"/>
              </a:lnSpc>
              <a:spcBef>
                <a:spcPts val="0"/>
              </a:spcBef>
              <a:spcAft>
                <a:spcPts val="500"/>
              </a:spcAft>
              <a:defRPr sz="1000">
                <a:latin typeface="+mn-lt"/>
              </a:defRPr>
            </a:lvl3pPr>
            <a:lvl4pPr marL="0">
              <a:lnSpc>
                <a:spcPct val="100000"/>
              </a:lnSpc>
              <a:spcBef>
                <a:spcPts val="0"/>
              </a:spcBef>
              <a:spcAft>
                <a:spcPts val="500"/>
              </a:spcAft>
              <a:defRPr sz="1000">
                <a:latin typeface="+mn-lt"/>
              </a:defRPr>
            </a:lvl4pPr>
            <a:lvl5pPr marL="0">
              <a:lnSpc>
                <a:spcPct val="100000"/>
              </a:lnSpc>
              <a:spcBef>
                <a:spcPts val="0"/>
              </a:spcBef>
              <a:spcAft>
                <a:spcPts val="500"/>
              </a:spcAft>
              <a:defRPr sz="1000">
                <a:latin typeface="+mn-lt"/>
              </a:defRPr>
            </a:lvl5pPr>
          </a:lstStyle>
          <a:p>
            <a:pPr lvl="0"/>
            <a:r>
              <a:rPr lang="en-US"/>
              <a:t>Edit Master text styles</a:t>
            </a:r>
          </a:p>
          <a:p>
            <a:pPr lvl="1"/>
            <a:r>
              <a:rPr lang="en-US"/>
              <a:t>Second level</a:t>
            </a:r>
          </a:p>
        </p:txBody>
      </p:sp>
      <p:sp>
        <p:nvSpPr>
          <p:cNvPr id="25" name="Text Placeholder 2">
            <a:extLst>
              <a:ext uri="{FF2B5EF4-FFF2-40B4-BE49-F238E27FC236}">
                <a16:creationId xmlns:a16="http://schemas.microsoft.com/office/drawing/2014/main" id="{1010E2CC-39D2-491D-97FA-457ABFA20FCB}"/>
              </a:ext>
            </a:extLst>
          </p:cNvPr>
          <p:cNvSpPr>
            <a:spLocks noGrp="1"/>
          </p:cNvSpPr>
          <p:nvPr>
            <p:ph type="body" idx="26"/>
          </p:nvPr>
        </p:nvSpPr>
        <p:spPr>
          <a:xfrm>
            <a:off x="1782384" y="5090060"/>
            <a:ext cx="2340000" cy="261610"/>
          </a:xfrm>
          <a:prstGeom prst="rect">
            <a:avLst/>
          </a:prstGeom>
        </p:spPr>
        <p:txBody>
          <a:bodyPr vert="horz" lIns="0" tIns="45720" rIns="91440" bIns="45720" rtlCol="0" anchor="t" anchorCtr="0">
            <a:noAutofit/>
          </a:bodyPr>
          <a:lstStyle>
            <a:lvl1pPr>
              <a:lnSpc>
                <a:spcPct val="100000"/>
              </a:lnSpc>
              <a:defRPr lang="en-US" sz="1100" b="1"/>
            </a:lvl1pPr>
          </a:lstStyle>
          <a:p>
            <a:pPr lvl="0"/>
            <a:r>
              <a:rPr lang="en-US"/>
              <a:t>Edit Master text styles</a:t>
            </a:r>
          </a:p>
        </p:txBody>
      </p:sp>
      <p:sp>
        <p:nvSpPr>
          <p:cNvPr id="26" name="Text Placeholder 4">
            <a:extLst>
              <a:ext uri="{FF2B5EF4-FFF2-40B4-BE49-F238E27FC236}">
                <a16:creationId xmlns:a16="http://schemas.microsoft.com/office/drawing/2014/main" id="{D2A4BCD5-7E36-4890-8A50-114C9C86827E}"/>
              </a:ext>
            </a:extLst>
          </p:cNvPr>
          <p:cNvSpPr>
            <a:spLocks noGrp="1"/>
          </p:cNvSpPr>
          <p:nvPr>
            <p:ph type="body" sz="quarter" idx="27"/>
          </p:nvPr>
        </p:nvSpPr>
        <p:spPr>
          <a:xfrm>
            <a:off x="1782384" y="5351670"/>
            <a:ext cx="2339975" cy="726258"/>
          </a:xfrm>
          <a:prstGeom prst="rect">
            <a:avLst/>
          </a:prstGeom>
        </p:spPr>
        <p:txBody>
          <a:bodyPr lIns="0">
            <a:noAutofit/>
          </a:bodyPr>
          <a:lstStyle>
            <a:lvl1pPr>
              <a:lnSpc>
                <a:spcPct val="100000"/>
              </a:lnSpc>
              <a:spcBef>
                <a:spcPts val="0"/>
              </a:spcBef>
              <a:spcAft>
                <a:spcPts val="500"/>
              </a:spcAft>
              <a:defRPr sz="1000" b="0" spc="0" baseline="0">
                <a:latin typeface="+mn-lt"/>
              </a:defRPr>
            </a:lvl1pPr>
            <a:lvl2pPr marL="0">
              <a:lnSpc>
                <a:spcPct val="100000"/>
              </a:lnSpc>
              <a:spcBef>
                <a:spcPts val="0"/>
              </a:spcBef>
              <a:spcAft>
                <a:spcPts val="500"/>
              </a:spcAft>
              <a:defRPr sz="1000" b="0" spc="0">
                <a:latin typeface="+mn-lt"/>
              </a:defRPr>
            </a:lvl2pPr>
            <a:lvl3pPr marL="0">
              <a:lnSpc>
                <a:spcPct val="100000"/>
              </a:lnSpc>
              <a:spcBef>
                <a:spcPts val="0"/>
              </a:spcBef>
              <a:spcAft>
                <a:spcPts val="500"/>
              </a:spcAft>
              <a:defRPr sz="1000" spc="0">
                <a:latin typeface="+mn-lt"/>
              </a:defRPr>
            </a:lvl3pPr>
            <a:lvl4pPr marL="0">
              <a:lnSpc>
                <a:spcPct val="100000"/>
              </a:lnSpc>
              <a:spcBef>
                <a:spcPts val="0"/>
              </a:spcBef>
              <a:spcAft>
                <a:spcPts val="500"/>
              </a:spcAft>
              <a:defRPr sz="1000">
                <a:latin typeface="+mn-lt"/>
              </a:defRPr>
            </a:lvl4pPr>
            <a:lvl5pPr marL="0">
              <a:lnSpc>
                <a:spcPct val="100000"/>
              </a:lnSpc>
              <a:spcBef>
                <a:spcPts val="0"/>
              </a:spcBef>
              <a:spcAft>
                <a:spcPts val="500"/>
              </a:spcAft>
              <a:defRPr sz="1000">
                <a:latin typeface="+mn-lt"/>
              </a:defRPr>
            </a:lvl5pPr>
          </a:lstStyle>
          <a:p>
            <a:pPr lvl="0"/>
            <a:r>
              <a:rPr lang="en-US"/>
              <a:t>Edit Master text styles</a:t>
            </a:r>
          </a:p>
          <a:p>
            <a:pPr lvl="1"/>
            <a:r>
              <a:rPr lang="en-US"/>
              <a:t>Second level</a:t>
            </a:r>
          </a:p>
          <a:p>
            <a:pPr lvl="2"/>
            <a:r>
              <a:rPr lang="en-US"/>
              <a:t>Third level</a:t>
            </a:r>
          </a:p>
        </p:txBody>
      </p:sp>
      <p:sp>
        <p:nvSpPr>
          <p:cNvPr id="34" name="Text Placeholder 2">
            <a:extLst>
              <a:ext uri="{FF2B5EF4-FFF2-40B4-BE49-F238E27FC236}">
                <a16:creationId xmlns:a16="http://schemas.microsoft.com/office/drawing/2014/main" id="{5F5C9B98-9A4B-4D0E-B0DB-C60DB6026945}"/>
              </a:ext>
            </a:extLst>
          </p:cNvPr>
          <p:cNvSpPr>
            <a:spLocks noGrp="1"/>
          </p:cNvSpPr>
          <p:nvPr>
            <p:ph type="body" idx="28"/>
          </p:nvPr>
        </p:nvSpPr>
        <p:spPr>
          <a:xfrm>
            <a:off x="1782384" y="3980732"/>
            <a:ext cx="2340000" cy="261610"/>
          </a:xfrm>
          <a:prstGeom prst="rect">
            <a:avLst/>
          </a:prstGeom>
        </p:spPr>
        <p:txBody>
          <a:bodyPr vert="horz" lIns="0" tIns="45720" rIns="91440" bIns="45720" rtlCol="0" anchor="t" anchorCtr="0">
            <a:noAutofit/>
          </a:bodyPr>
          <a:lstStyle>
            <a:lvl1pPr>
              <a:lnSpc>
                <a:spcPct val="100000"/>
              </a:lnSpc>
              <a:defRPr lang="en-US" sz="1100" b="1"/>
            </a:lvl1pPr>
          </a:lstStyle>
          <a:p>
            <a:pPr lvl="0"/>
            <a:r>
              <a:rPr lang="en-US"/>
              <a:t>Edit Master text styles</a:t>
            </a:r>
          </a:p>
        </p:txBody>
      </p:sp>
      <p:sp>
        <p:nvSpPr>
          <p:cNvPr id="35" name="Text Placeholder 4">
            <a:extLst>
              <a:ext uri="{FF2B5EF4-FFF2-40B4-BE49-F238E27FC236}">
                <a16:creationId xmlns:a16="http://schemas.microsoft.com/office/drawing/2014/main" id="{759A7619-266B-4B25-887F-C94E4B2D9715}"/>
              </a:ext>
            </a:extLst>
          </p:cNvPr>
          <p:cNvSpPr>
            <a:spLocks noGrp="1"/>
          </p:cNvSpPr>
          <p:nvPr>
            <p:ph type="body" sz="quarter" idx="29"/>
          </p:nvPr>
        </p:nvSpPr>
        <p:spPr>
          <a:xfrm>
            <a:off x="1782384" y="4242341"/>
            <a:ext cx="2339975" cy="742803"/>
          </a:xfrm>
          <a:prstGeom prst="rect">
            <a:avLst/>
          </a:prstGeom>
        </p:spPr>
        <p:txBody>
          <a:bodyPr lIns="0">
            <a:noAutofit/>
          </a:bodyPr>
          <a:lstStyle>
            <a:lvl1pPr>
              <a:lnSpc>
                <a:spcPct val="100000"/>
              </a:lnSpc>
              <a:spcBef>
                <a:spcPts val="0"/>
              </a:spcBef>
              <a:spcAft>
                <a:spcPts val="500"/>
              </a:spcAft>
              <a:defRPr sz="1000" b="0" spc="0" baseline="0">
                <a:latin typeface="+mn-lt"/>
              </a:defRPr>
            </a:lvl1pPr>
            <a:lvl2pPr marL="0">
              <a:lnSpc>
                <a:spcPct val="100000"/>
              </a:lnSpc>
              <a:spcBef>
                <a:spcPts val="0"/>
              </a:spcBef>
              <a:spcAft>
                <a:spcPts val="500"/>
              </a:spcAft>
              <a:defRPr sz="1000" b="0" spc="0">
                <a:latin typeface="+mn-lt"/>
              </a:defRPr>
            </a:lvl2pPr>
            <a:lvl3pPr marL="0">
              <a:lnSpc>
                <a:spcPct val="100000"/>
              </a:lnSpc>
              <a:spcBef>
                <a:spcPts val="0"/>
              </a:spcBef>
              <a:spcAft>
                <a:spcPts val="500"/>
              </a:spcAft>
              <a:defRPr sz="1000">
                <a:latin typeface="+mn-lt"/>
              </a:defRPr>
            </a:lvl3pPr>
            <a:lvl4pPr marL="0">
              <a:lnSpc>
                <a:spcPct val="100000"/>
              </a:lnSpc>
              <a:spcBef>
                <a:spcPts val="0"/>
              </a:spcBef>
              <a:spcAft>
                <a:spcPts val="500"/>
              </a:spcAft>
              <a:defRPr sz="1000">
                <a:latin typeface="+mn-lt"/>
              </a:defRPr>
            </a:lvl4pPr>
            <a:lvl5pPr marL="0">
              <a:lnSpc>
                <a:spcPct val="100000"/>
              </a:lnSpc>
              <a:spcBef>
                <a:spcPts val="0"/>
              </a:spcBef>
              <a:spcAft>
                <a:spcPts val="500"/>
              </a:spcAft>
              <a:defRPr sz="1000">
                <a:latin typeface="+mn-lt"/>
              </a:defRPr>
            </a:lvl5pPr>
          </a:lstStyle>
          <a:p>
            <a:pPr lvl="0"/>
            <a:r>
              <a:rPr lang="en-US"/>
              <a:t>Edit Master text styles</a:t>
            </a:r>
          </a:p>
          <a:p>
            <a:pPr lvl="1"/>
            <a:r>
              <a:rPr lang="en-US"/>
              <a:t>Second level</a:t>
            </a:r>
          </a:p>
        </p:txBody>
      </p:sp>
      <p:cxnSp>
        <p:nvCxnSpPr>
          <p:cNvPr id="37" name="Straight Connector 36">
            <a:extLst>
              <a:ext uri="{FF2B5EF4-FFF2-40B4-BE49-F238E27FC236}">
                <a16:creationId xmlns:a16="http://schemas.microsoft.com/office/drawing/2014/main" id="{EF697727-DFC8-4FC9-A03A-EE0552185D4B}"/>
              </a:ext>
            </a:extLst>
          </p:cNvPr>
          <p:cNvCxnSpPr>
            <a:cxnSpLocks/>
          </p:cNvCxnSpPr>
          <p:nvPr userDrawn="1"/>
        </p:nvCxnSpPr>
        <p:spPr>
          <a:xfrm>
            <a:off x="1782384" y="2857329"/>
            <a:ext cx="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2F7466-0A23-4CE1-B814-EF41B3000D00}"/>
              </a:ext>
            </a:extLst>
          </p:cNvPr>
          <p:cNvCxnSpPr>
            <a:cxnSpLocks/>
          </p:cNvCxnSpPr>
          <p:nvPr userDrawn="1"/>
        </p:nvCxnSpPr>
        <p:spPr>
          <a:xfrm>
            <a:off x="1782384" y="3984398"/>
            <a:ext cx="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5C358F7-0E52-4EE3-8F47-4FEE0D478A19}"/>
              </a:ext>
            </a:extLst>
          </p:cNvPr>
          <p:cNvCxnSpPr>
            <a:cxnSpLocks/>
          </p:cNvCxnSpPr>
          <p:nvPr userDrawn="1"/>
        </p:nvCxnSpPr>
        <p:spPr>
          <a:xfrm>
            <a:off x="1782384" y="5079997"/>
            <a:ext cx="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2292152"/>
      </p:ext>
    </p:extLst>
  </p:cSld>
  <p:clrMapOvr>
    <a:masterClrMapping/>
  </p:clrMapOvr>
  <p:extLst mod="1">
    <p:ext uri="{DCECCB84-F9BA-43D5-87BE-67443E8EF086}">
      <p15:sldGuideLst xmlns:p15="http://schemas.microsoft.com/office/powerpoint/2012/main">
        <p15:guide id="1" pos="5314">
          <p15:clr>
            <a:srgbClr val="FBAE40"/>
          </p15:clr>
        </p15:guide>
        <p15:guide id="2" orient="horz" pos="2160">
          <p15:clr>
            <a:srgbClr val="FBAE40"/>
          </p15:clr>
        </p15:guide>
        <p15:guide id="3" pos="1118">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 Texto+3 Pie Gráficos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6165D-FC49-4D00-A47C-110C2229FCB1}"/>
              </a:ext>
            </a:extLst>
          </p:cNvPr>
          <p:cNvSpPr>
            <a:spLocks noGrp="1"/>
          </p:cNvSpPr>
          <p:nvPr>
            <p:ph type="title"/>
          </p:nvPr>
        </p:nvSpPr>
        <p:spPr/>
        <p:txBody>
          <a:bodyPr/>
          <a:lstStyle/>
          <a:p>
            <a:r>
              <a:rPr lang="en-US"/>
              <a:t>Click to edit Master title style</a:t>
            </a:r>
            <a:endParaRPr lang="pt-PT"/>
          </a:p>
        </p:txBody>
      </p:sp>
      <p:sp>
        <p:nvSpPr>
          <p:cNvPr id="3" name="Date Placeholder 2">
            <a:extLst>
              <a:ext uri="{FF2B5EF4-FFF2-40B4-BE49-F238E27FC236}">
                <a16:creationId xmlns:a16="http://schemas.microsoft.com/office/drawing/2014/main" id="{FFFAF302-63AB-4EAB-9256-996BE24F77CA}"/>
              </a:ext>
            </a:extLst>
          </p:cNvPr>
          <p:cNvSpPr>
            <a:spLocks noGrp="1"/>
          </p:cNvSpPr>
          <p:nvPr>
            <p:ph type="dt" sz="half" idx="10"/>
          </p:nvPr>
        </p:nvSpPr>
        <p:spPr/>
        <p:txBody>
          <a:bodyPr/>
          <a:lstStyle/>
          <a:p>
            <a:fld id="{77CB626F-C7E1-43A2-B130-3545E0F09AB5}" type="datetimeFigureOut">
              <a:rPr lang="pt-PT" smtClean="0"/>
              <a:pPr/>
              <a:t>11/12/2018</a:t>
            </a:fld>
            <a:endParaRPr lang="pt-PT"/>
          </a:p>
        </p:txBody>
      </p:sp>
      <p:sp>
        <p:nvSpPr>
          <p:cNvPr id="4" name="Footer Placeholder 3">
            <a:extLst>
              <a:ext uri="{FF2B5EF4-FFF2-40B4-BE49-F238E27FC236}">
                <a16:creationId xmlns:a16="http://schemas.microsoft.com/office/drawing/2014/main" id="{04DB2112-3EB9-43CE-A82C-ED01A4E6F08F}"/>
              </a:ext>
            </a:extLst>
          </p:cNvPr>
          <p:cNvSpPr>
            <a:spLocks noGrp="1"/>
          </p:cNvSpPr>
          <p:nvPr>
            <p:ph type="ftr" sz="quarter" idx="11"/>
          </p:nvPr>
        </p:nvSpPr>
        <p:spPr/>
        <p:txBody>
          <a:bodyPr/>
          <a:lstStyle/>
          <a:p>
            <a:endParaRPr lang="pt-PT"/>
          </a:p>
        </p:txBody>
      </p:sp>
      <p:sp>
        <p:nvSpPr>
          <p:cNvPr id="5" name="Slide Number Placeholder 4">
            <a:extLst>
              <a:ext uri="{FF2B5EF4-FFF2-40B4-BE49-F238E27FC236}">
                <a16:creationId xmlns:a16="http://schemas.microsoft.com/office/drawing/2014/main" id="{13926E48-6147-4950-A4E1-F0A985E8755D}"/>
              </a:ext>
            </a:extLst>
          </p:cNvPr>
          <p:cNvSpPr>
            <a:spLocks noGrp="1"/>
          </p:cNvSpPr>
          <p:nvPr>
            <p:ph type="sldNum" sz="quarter" idx="12"/>
          </p:nvPr>
        </p:nvSpPr>
        <p:spPr/>
        <p:txBody>
          <a:bodyPr/>
          <a:lstStyle/>
          <a:p>
            <a:fld id="{FDD65421-0A96-4189-B0AE-AABCB94DE00E}" type="slidenum">
              <a:rPr lang="pt-PT" smtClean="0"/>
              <a:pPr/>
              <a:t>‹nº›</a:t>
            </a:fld>
            <a:endParaRPr lang="pt-PT"/>
          </a:p>
        </p:txBody>
      </p:sp>
      <p:sp>
        <p:nvSpPr>
          <p:cNvPr id="6" name="Text Placeholder 15">
            <a:extLst>
              <a:ext uri="{FF2B5EF4-FFF2-40B4-BE49-F238E27FC236}">
                <a16:creationId xmlns:a16="http://schemas.microsoft.com/office/drawing/2014/main" id="{07F33A35-41F0-48F8-BACA-21B106F90F37}"/>
              </a:ext>
            </a:extLst>
          </p:cNvPr>
          <p:cNvSpPr>
            <a:spLocks noGrp="1"/>
          </p:cNvSpPr>
          <p:nvPr>
            <p:ph type="body" sz="quarter" idx="13"/>
          </p:nvPr>
        </p:nvSpPr>
        <p:spPr>
          <a:xfrm>
            <a:off x="1008000" y="1263600"/>
            <a:ext cx="3780000" cy="313932"/>
          </a:xfrm>
          <a:prstGeom prst="rect">
            <a:avLst/>
          </a:prstGeom>
        </p:spPr>
        <p:txBody>
          <a:bodyPr lIns="0"/>
          <a:lstStyle>
            <a:lvl1pPr>
              <a:defRPr b="1" cap="all" spc="50" baseline="0"/>
            </a:lvl1pPr>
          </a:lstStyle>
          <a:p>
            <a:pPr lvl="0"/>
            <a:r>
              <a:rPr lang="en-US"/>
              <a:t>Edit Master text styles</a:t>
            </a:r>
          </a:p>
        </p:txBody>
      </p:sp>
      <p:cxnSp>
        <p:nvCxnSpPr>
          <p:cNvPr id="8" name="Straight Connector 7">
            <a:extLst>
              <a:ext uri="{FF2B5EF4-FFF2-40B4-BE49-F238E27FC236}">
                <a16:creationId xmlns:a16="http://schemas.microsoft.com/office/drawing/2014/main" id="{78B1BEB0-3890-4634-BFD4-62FA7FDE5716}"/>
              </a:ext>
            </a:extLst>
          </p:cNvPr>
          <p:cNvCxnSpPr/>
          <p:nvPr userDrawn="1"/>
        </p:nvCxnSpPr>
        <p:spPr>
          <a:xfrm>
            <a:off x="1008000" y="1245600"/>
            <a:ext cx="3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5C9D80A9-97CF-4A32-A3A4-9CD4D945A71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0063" y="5863629"/>
            <a:ext cx="396000" cy="626071"/>
          </a:xfrm>
          <a:prstGeom prst="rect">
            <a:avLst/>
          </a:prstGeom>
        </p:spPr>
      </p:pic>
      <p:sp>
        <p:nvSpPr>
          <p:cNvPr id="10" name="Chart Placeholder 9">
            <a:extLst>
              <a:ext uri="{FF2B5EF4-FFF2-40B4-BE49-F238E27FC236}">
                <a16:creationId xmlns:a16="http://schemas.microsoft.com/office/drawing/2014/main" id="{63E1D626-FDAC-4A3A-8DD7-C0335E0229D5}"/>
              </a:ext>
            </a:extLst>
          </p:cNvPr>
          <p:cNvSpPr>
            <a:spLocks noGrp="1"/>
          </p:cNvSpPr>
          <p:nvPr>
            <p:ph type="chart" sz="quarter" idx="20"/>
          </p:nvPr>
        </p:nvSpPr>
        <p:spPr>
          <a:xfrm>
            <a:off x="1774825" y="2062292"/>
            <a:ext cx="2880000" cy="2520000"/>
          </a:xfrm>
          <a:prstGeom prst="rect">
            <a:avLst/>
          </a:prstGeom>
        </p:spPr>
        <p:txBody>
          <a:bodyPr/>
          <a:lstStyle/>
          <a:p>
            <a:r>
              <a:rPr lang="en-US"/>
              <a:t>Click icon to add chart</a:t>
            </a:r>
            <a:endParaRPr lang="pt-PT"/>
          </a:p>
        </p:txBody>
      </p:sp>
      <p:sp>
        <p:nvSpPr>
          <p:cNvPr id="12" name="Chart Placeholder 11">
            <a:extLst>
              <a:ext uri="{FF2B5EF4-FFF2-40B4-BE49-F238E27FC236}">
                <a16:creationId xmlns:a16="http://schemas.microsoft.com/office/drawing/2014/main" id="{E16218EE-ACF5-4D89-8CF3-DCED30053E79}"/>
              </a:ext>
            </a:extLst>
          </p:cNvPr>
          <p:cNvSpPr>
            <a:spLocks noGrp="1"/>
          </p:cNvSpPr>
          <p:nvPr>
            <p:ph type="chart" sz="quarter" idx="21"/>
          </p:nvPr>
        </p:nvSpPr>
        <p:spPr>
          <a:xfrm>
            <a:off x="8435974" y="2062292"/>
            <a:ext cx="2879999" cy="2520477"/>
          </a:xfrm>
          <a:prstGeom prst="rect">
            <a:avLst/>
          </a:prstGeom>
        </p:spPr>
        <p:txBody>
          <a:bodyPr/>
          <a:lstStyle/>
          <a:p>
            <a:r>
              <a:rPr lang="en-US"/>
              <a:t>Click icon to add chart</a:t>
            </a:r>
            <a:endParaRPr lang="pt-PT"/>
          </a:p>
        </p:txBody>
      </p:sp>
      <p:sp>
        <p:nvSpPr>
          <p:cNvPr id="15" name="Chart Placeholder 14">
            <a:extLst>
              <a:ext uri="{FF2B5EF4-FFF2-40B4-BE49-F238E27FC236}">
                <a16:creationId xmlns:a16="http://schemas.microsoft.com/office/drawing/2014/main" id="{3C9692BB-85FA-41DD-AD8D-E7DF3D1F47C5}"/>
              </a:ext>
            </a:extLst>
          </p:cNvPr>
          <p:cNvSpPr>
            <a:spLocks noGrp="1"/>
          </p:cNvSpPr>
          <p:nvPr>
            <p:ph type="chart" sz="quarter" idx="22"/>
          </p:nvPr>
        </p:nvSpPr>
        <p:spPr>
          <a:xfrm>
            <a:off x="5105400" y="2062293"/>
            <a:ext cx="2880000" cy="2520000"/>
          </a:xfrm>
          <a:prstGeom prst="rect">
            <a:avLst/>
          </a:prstGeom>
        </p:spPr>
        <p:txBody>
          <a:bodyPr/>
          <a:lstStyle/>
          <a:p>
            <a:r>
              <a:rPr lang="en-US"/>
              <a:t>Click icon to add chart</a:t>
            </a:r>
            <a:endParaRPr lang="pt-PT"/>
          </a:p>
        </p:txBody>
      </p:sp>
      <p:sp>
        <p:nvSpPr>
          <p:cNvPr id="22" name="Text Placeholder 2">
            <a:extLst>
              <a:ext uri="{FF2B5EF4-FFF2-40B4-BE49-F238E27FC236}">
                <a16:creationId xmlns:a16="http://schemas.microsoft.com/office/drawing/2014/main" id="{1C9845A1-9ABD-4902-9B07-DF24CD3A7DD4}"/>
              </a:ext>
            </a:extLst>
          </p:cNvPr>
          <p:cNvSpPr>
            <a:spLocks noGrp="1"/>
          </p:cNvSpPr>
          <p:nvPr>
            <p:ph type="body" idx="23"/>
          </p:nvPr>
        </p:nvSpPr>
        <p:spPr>
          <a:xfrm>
            <a:off x="1774825" y="5076860"/>
            <a:ext cx="2340000" cy="261610"/>
          </a:xfrm>
          <a:prstGeom prst="rect">
            <a:avLst/>
          </a:prstGeom>
        </p:spPr>
        <p:txBody>
          <a:bodyPr vert="horz" lIns="0" tIns="45720" rIns="91440" bIns="45720" rtlCol="0" anchor="t" anchorCtr="0">
            <a:noAutofit/>
          </a:bodyPr>
          <a:lstStyle>
            <a:lvl1pPr>
              <a:lnSpc>
                <a:spcPct val="100000"/>
              </a:lnSpc>
              <a:defRPr lang="en-US" sz="1100" b="1"/>
            </a:lvl1pPr>
          </a:lstStyle>
          <a:p>
            <a:pPr lvl="0"/>
            <a:r>
              <a:rPr lang="en-US"/>
              <a:t>Edit Master text styles</a:t>
            </a:r>
          </a:p>
        </p:txBody>
      </p:sp>
      <p:sp>
        <p:nvSpPr>
          <p:cNvPr id="23" name="Text Placeholder 4">
            <a:extLst>
              <a:ext uri="{FF2B5EF4-FFF2-40B4-BE49-F238E27FC236}">
                <a16:creationId xmlns:a16="http://schemas.microsoft.com/office/drawing/2014/main" id="{8FCB4580-C2E1-4B0C-8DBE-53D80ECFD9A0}"/>
              </a:ext>
            </a:extLst>
          </p:cNvPr>
          <p:cNvSpPr>
            <a:spLocks noGrp="1"/>
          </p:cNvSpPr>
          <p:nvPr>
            <p:ph type="body" sz="quarter" idx="25"/>
          </p:nvPr>
        </p:nvSpPr>
        <p:spPr>
          <a:xfrm>
            <a:off x="1774825" y="5338469"/>
            <a:ext cx="2339975" cy="742801"/>
          </a:xfrm>
          <a:prstGeom prst="rect">
            <a:avLst/>
          </a:prstGeom>
        </p:spPr>
        <p:txBody>
          <a:bodyPr lIns="0">
            <a:noAutofit/>
          </a:bodyPr>
          <a:lstStyle>
            <a:lvl1pPr>
              <a:lnSpc>
                <a:spcPct val="100000"/>
              </a:lnSpc>
              <a:spcBef>
                <a:spcPts val="0"/>
              </a:spcBef>
              <a:spcAft>
                <a:spcPts val="500"/>
              </a:spcAft>
              <a:defRPr sz="1000" b="0" spc="0" baseline="0">
                <a:latin typeface="+mn-lt"/>
              </a:defRPr>
            </a:lvl1pPr>
            <a:lvl2pPr marL="0">
              <a:lnSpc>
                <a:spcPct val="100000"/>
              </a:lnSpc>
              <a:spcBef>
                <a:spcPts val="0"/>
              </a:spcBef>
              <a:spcAft>
                <a:spcPts val="500"/>
              </a:spcAft>
              <a:defRPr sz="1000" b="0" spc="0">
                <a:latin typeface="+mn-lt"/>
              </a:defRPr>
            </a:lvl2pPr>
            <a:lvl3pPr marL="0">
              <a:lnSpc>
                <a:spcPct val="100000"/>
              </a:lnSpc>
              <a:spcBef>
                <a:spcPts val="0"/>
              </a:spcBef>
              <a:spcAft>
                <a:spcPts val="500"/>
              </a:spcAft>
              <a:defRPr sz="1000">
                <a:latin typeface="+mn-lt"/>
              </a:defRPr>
            </a:lvl3pPr>
            <a:lvl4pPr marL="0">
              <a:lnSpc>
                <a:spcPct val="100000"/>
              </a:lnSpc>
              <a:spcBef>
                <a:spcPts val="0"/>
              </a:spcBef>
              <a:spcAft>
                <a:spcPts val="500"/>
              </a:spcAft>
              <a:defRPr sz="1000">
                <a:latin typeface="+mn-lt"/>
              </a:defRPr>
            </a:lvl4pPr>
            <a:lvl5pPr marL="0">
              <a:lnSpc>
                <a:spcPct val="100000"/>
              </a:lnSpc>
              <a:spcBef>
                <a:spcPts val="0"/>
              </a:spcBef>
              <a:spcAft>
                <a:spcPts val="500"/>
              </a:spcAft>
              <a:defRPr sz="1000">
                <a:latin typeface="+mn-lt"/>
              </a:defRPr>
            </a:lvl5pPr>
          </a:lstStyle>
          <a:p>
            <a:pPr lvl="0"/>
            <a:r>
              <a:rPr lang="en-US"/>
              <a:t>Edit Master text styles</a:t>
            </a:r>
          </a:p>
          <a:p>
            <a:pPr lvl="1"/>
            <a:r>
              <a:rPr lang="en-US"/>
              <a:t>Second level</a:t>
            </a:r>
          </a:p>
        </p:txBody>
      </p:sp>
      <p:sp>
        <p:nvSpPr>
          <p:cNvPr id="25" name="Text Placeholder 2">
            <a:extLst>
              <a:ext uri="{FF2B5EF4-FFF2-40B4-BE49-F238E27FC236}">
                <a16:creationId xmlns:a16="http://schemas.microsoft.com/office/drawing/2014/main" id="{1010E2CC-39D2-491D-97FA-457ABFA20FCB}"/>
              </a:ext>
            </a:extLst>
          </p:cNvPr>
          <p:cNvSpPr>
            <a:spLocks noGrp="1"/>
          </p:cNvSpPr>
          <p:nvPr>
            <p:ph type="body" idx="26"/>
          </p:nvPr>
        </p:nvSpPr>
        <p:spPr>
          <a:xfrm>
            <a:off x="8435974" y="5071155"/>
            <a:ext cx="2340000" cy="261610"/>
          </a:xfrm>
          <a:prstGeom prst="rect">
            <a:avLst/>
          </a:prstGeom>
        </p:spPr>
        <p:txBody>
          <a:bodyPr vert="horz" lIns="0" tIns="45720" rIns="91440" bIns="45720" rtlCol="0" anchor="t" anchorCtr="0">
            <a:noAutofit/>
          </a:bodyPr>
          <a:lstStyle>
            <a:lvl1pPr>
              <a:lnSpc>
                <a:spcPct val="100000"/>
              </a:lnSpc>
              <a:defRPr lang="en-US" sz="1100" b="1"/>
            </a:lvl1pPr>
          </a:lstStyle>
          <a:p>
            <a:pPr lvl="0"/>
            <a:r>
              <a:rPr lang="en-US"/>
              <a:t>Edit Master text styles</a:t>
            </a:r>
          </a:p>
        </p:txBody>
      </p:sp>
      <p:sp>
        <p:nvSpPr>
          <p:cNvPr id="26" name="Text Placeholder 4">
            <a:extLst>
              <a:ext uri="{FF2B5EF4-FFF2-40B4-BE49-F238E27FC236}">
                <a16:creationId xmlns:a16="http://schemas.microsoft.com/office/drawing/2014/main" id="{D2A4BCD5-7E36-4890-8A50-114C9C86827E}"/>
              </a:ext>
            </a:extLst>
          </p:cNvPr>
          <p:cNvSpPr>
            <a:spLocks noGrp="1"/>
          </p:cNvSpPr>
          <p:nvPr>
            <p:ph type="body" sz="quarter" idx="27"/>
          </p:nvPr>
        </p:nvSpPr>
        <p:spPr>
          <a:xfrm>
            <a:off x="8435974" y="5332765"/>
            <a:ext cx="2339975" cy="726258"/>
          </a:xfrm>
          <a:prstGeom prst="rect">
            <a:avLst/>
          </a:prstGeom>
        </p:spPr>
        <p:txBody>
          <a:bodyPr lIns="0">
            <a:noAutofit/>
          </a:bodyPr>
          <a:lstStyle>
            <a:lvl1pPr>
              <a:lnSpc>
                <a:spcPct val="100000"/>
              </a:lnSpc>
              <a:spcBef>
                <a:spcPts val="0"/>
              </a:spcBef>
              <a:spcAft>
                <a:spcPts val="500"/>
              </a:spcAft>
              <a:defRPr sz="1000" b="0" spc="0" baseline="0">
                <a:latin typeface="+mn-lt"/>
              </a:defRPr>
            </a:lvl1pPr>
            <a:lvl2pPr marL="0">
              <a:lnSpc>
                <a:spcPct val="100000"/>
              </a:lnSpc>
              <a:spcBef>
                <a:spcPts val="0"/>
              </a:spcBef>
              <a:spcAft>
                <a:spcPts val="500"/>
              </a:spcAft>
              <a:defRPr sz="1000" b="0" spc="0">
                <a:latin typeface="+mn-lt"/>
              </a:defRPr>
            </a:lvl2pPr>
            <a:lvl3pPr marL="0">
              <a:lnSpc>
                <a:spcPct val="100000"/>
              </a:lnSpc>
              <a:spcBef>
                <a:spcPts val="0"/>
              </a:spcBef>
              <a:spcAft>
                <a:spcPts val="500"/>
              </a:spcAft>
              <a:defRPr sz="1000" spc="0">
                <a:latin typeface="+mn-lt"/>
              </a:defRPr>
            </a:lvl3pPr>
            <a:lvl4pPr marL="0">
              <a:lnSpc>
                <a:spcPct val="100000"/>
              </a:lnSpc>
              <a:spcBef>
                <a:spcPts val="0"/>
              </a:spcBef>
              <a:spcAft>
                <a:spcPts val="500"/>
              </a:spcAft>
              <a:defRPr sz="1000">
                <a:latin typeface="+mn-lt"/>
              </a:defRPr>
            </a:lvl4pPr>
            <a:lvl5pPr marL="0">
              <a:lnSpc>
                <a:spcPct val="100000"/>
              </a:lnSpc>
              <a:spcBef>
                <a:spcPts val="0"/>
              </a:spcBef>
              <a:spcAft>
                <a:spcPts val="500"/>
              </a:spcAft>
              <a:defRPr sz="1000">
                <a:latin typeface="+mn-lt"/>
              </a:defRPr>
            </a:lvl5pPr>
          </a:lstStyle>
          <a:p>
            <a:pPr lvl="0"/>
            <a:r>
              <a:rPr lang="en-US"/>
              <a:t>Edit Master text styles</a:t>
            </a:r>
          </a:p>
          <a:p>
            <a:pPr lvl="1"/>
            <a:r>
              <a:rPr lang="en-US"/>
              <a:t>Second level</a:t>
            </a:r>
          </a:p>
          <a:p>
            <a:pPr lvl="2"/>
            <a:r>
              <a:rPr lang="en-US"/>
              <a:t>Third level</a:t>
            </a:r>
          </a:p>
        </p:txBody>
      </p:sp>
      <p:sp>
        <p:nvSpPr>
          <p:cNvPr id="34" name="Text Placeholder 2">
            <a:extLst>
              <a:ext uri="{FF2B5EF4-FFF2-40B4-BE49-F238E27FC236}">
                <a16:creationId xmlns:a16="http://schemas.microsoft.com/office/drawing/2014/main" id="{5F5C9B98-9A4B-4D0E-B0DB-C60DB6026945}"/>
              </a:ext>
            </a:extLst>
          </p:cNvPr>
          <p:cNvSpPr>
            <a:spLocks noGrp="1"/>
          </p:cNvSpPr>
          <p:nvPr>
            <p:ph type="body" idx="28"/>
          </p:nvPr>
        </p:nvSpPr>
        <p:spPr>
          <a:xfrm>
            <a:off x="5105400" y="5073516"/>
            <a:ext cx="2340000" cy="261610"/>
          </a:xfrm>
          <a:prstGeom prst="rect">
            <a:avLst/>
          </a:prstGeom>
        </p:spPr>
        <p:txBody>
          <a:bodyPr vert="horz" lIns="0" tIns="45720" rIns="91440" bIns="45720" rtlCol="0" anchor="t" anchorCtr="0">
            <a:noAutofit/>
          </a:bodyPr>
          <a:lstStyle>
            <a:lvl1pPr>
              <a:lnSpc>
                <a:spcPct val="100000"/>
              </a:lnSpc>
              <a:defRPr lang="en-US" sz="1100" b="1"/>
            </a:lvl1pPr>
          </a:lstStyle>
          <a:p>
            <a:pPr lvl="0"/>
            <a:r>
              <a:rPr lang="en-US"/>
              <a:t>Edit Master text styles</a:t>
            </a:r>
          </a:p>
        </p:txBody>
      </p:sp>
      <p:sp>
        <p:nvSpPr>
          <p:cNvPr id="35" name="Text Placeholder 4">
            <a:extLst>
              <a:ext uri="{FF2B5EF4-FFF2-40B4-BE49-F238E27FC236}">
                <a16:creationId xmlns:a16="http://schemas.microsoft.com/office/drawing/2014/main" id="{759A7619-266B-4B25-887F-C94E4B2D9715}"/>
              </a:ext>
            </a:extLst>
          </p:cNvPr>
          <p:cNvSpPr>
            <a:spLocks noGrp="1"/>
          </p:cNvSpPr>
          <p:nvPr>
            <p:ph type="body" sz="quarter" idx="29"/>
          </p:nvPr>
        </p:nvSpPr>
        <p:spPr>
          <a:xfrm>
            <a:off x="5105400" y="5335125"/>
            <a:ext cx="2339975" cy="742803"/>
          </a:xfrm>
          <a:prstGeom prst="rect">
            <a:avLst/>
          </a:prstGeom>
        </p:spPr>
        <p:txBody>
          <a:bodyPr lIns="0">
            <a:noAutofit/>
          </a:bodyPr>
          <a:lstStyle>
            <a:lvl1pPr>
              <a:lnSpc>
                <a:spcPct val="100000"/>
              </a:lnSpc>
              <a:spcBef>
                <a:spcPts val="0"/>
              </a:spcBef>
              <a:spcAft>
                <a:spcPts val="500"/>
              </a:spcAft>
              <a:defRPr sz="1000" b="0" spc="0" baseline="0">
                <a:latin typeface="+mn-lt"/>
              </a:defRPr>
            </a:lvl1pPr>
            <a:lvl2pPr marL="0">
              <a:lnSpc>
                <a:spcPct val="100000"/>
              </a:lnSpc>
              <a:spcBef>
                <a:spcPts val="0"/>
              </a:spcBef>
              <a:spcAft>
                <a:spcPts val="500"/>
              </a:spcAft>
              <a:defRPr sz="1000" b="0" spc="0">
                <a:latin typeface="+mn-lt"/>
              </a:defRPr>
            </a:lvl2pPr>
            <a:lvl3pPr marL="0">
              <a:lnSpc>
                <a:spcPct val="100000"/>
              </a:lnSpc>
              <a:spcBef>
                <a:spcPts val="0"/>
              </a:spcBef>
              <a:spcAft>
                <a:spcPts val="500"/>
              </a:spcAft>
              <a:defRPr sz="1000">
                <a:latin typeface="+mn-lt"/>
              </a:defRPr>
            </a:lvl3pPr>
            <a:lvl4pPr marL="0">
              <a:lnSpc>
                <a:spcPct val="100000"/>
              </a:lnSpc>
              <a:spcBef>
                <a:spcPts val="0"/>
              </a:spcBef>
              <a:spcAft>
                <a:spcPts val="500"/>
              </a:spcAft>
              <a:defRPr sz="1000">
                <a:latin typeface="+mn-lt"/>
              </a:defRPr>
            </a:lvl4pPr>
            <a:lvl5pPr marL="0">
              <a:lnSpc>
                <a:spcPct val="100000"/>
              </a:lnSpc>
              <a:spcBef>
                <a:spcPts val="0"/>
              </a:spcBef>
              <a:spcAft>
                <a:spcPts val="500"/>
              </a:spcAft>
              <a:defRPr sz="1000">
                <a:latin typeface="+mn-lt"/>
              </a:defRPr>
            </a:lvl5pPr>
          </a:lstStyle>
          <a:p>
            <a:pPr lvl="0"/>
            <a:r>
              <a:rPr lang="en-US"/>
              <a:t>Edit Master text styles</a:t>
            </a:r>
          </a:p>
          <a:p>
            <a:pPr lvl="1"/>
            <a:r>
              <a:rPr lang="en-US"/>
              <a:t>Second level</a:t>
            </a:r>
          </a:p>
        </p:txBody>
      </p:sp>
      <p:cxnSp>
        <p:nvCxnSpPr>
          <p:cNvPr id="37" name="Straight Connector 36">
            <a:extLst>
              <a:ext uri="{FF2B5EF4-FFF2-40B4-BE49-F238E27FC236}">
                <a16:creationId xmlns:a16="http://schemas.microsoft.com/office/drawing/2014/main" id="{EF697727-DFC8-4FC9-A03A-EE0552185D4B}"/>
              </a:ext>
            </a:extLst>
          </p:cNvPr>
          <p:cNvCxnSpPr>
            <a:cxnSpLocks/>
          </p:cNvCxnSpPr>
          <p:nvPr userDrawn="1"/>
        </p:nvCxnSpPr>
        <p:spPr>
          <a:xfrm>
            <a:off x="1774825" y="5069570"/>
            <a:ext cx="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2F7466-0A23-4CE1-B814-EF41B3000D00}"/>
              </a:ext>
            </a:extLst>
          </p:cNvPr>
          <p:cNvCxnSpPr>
            <a:cxnSpLocks/>
          </p:cNvCxnSpPr>
          <p:nvPr userDrawn="1"/>
        </p:nvCxnSpPr>
        <p:spPr>
          <a:xfrm>
            <a:off x="5105400" y="5077182"/>
            <a:ext cx="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5C358F7-0E52-4EE3-8F47-4FEE0D478A19}"/>
              </a:ext>
            </a:extLst>
          </p:cNvPr>
          <p:cNvCxnSpPr>
            <a:cxnSpLocks/>
          </p:cNvCxnSpPr>
          <p:nvPr userDrawn="1"/>
        </p:nvCxnSpPr>
        <p:spPr>
          <a:xfrm>
            <a:off x="8435974" y="5061092"/>
            <a:ext cx="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7241563"/>
      </p:ext>
    </p:extLst>
  </p:cSld>
  <p:clrMapOvr>
    <a:masterClrMapping/>
  </p:clrMapOvr>
  <p:extLst mod="1">
    <p:ext uri="{DCECCB84-F9BA-43D5-87BE-67443E8EF086}">
      <p15:sldGuideLst xmlns:p15="http://schemas.microsoft.com/office/powerpoint/2012/main">
        <p15:guide id="1" pos="5314" userDrawn="1">
          <p15:clr>
            <a:srgbClr val="FBAE40"/>
          </p15:clr>
        </p15:guide>
        <p15:guide id="2" orient="horz" pos="2160" userDrawn="1">
          <p15:clr>
            <a:srgbClr val="FBAE40"/>
          </p15:clr>
        </p15:guide>
        <p15:guide id="3" pos="1118"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 Gráfico+3 Areas Tex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6165D-FC49-4D00-A47C-110C2229FCB1}"/>
              </a:ext>
            </a:extLst>
          </p:cNvPr>
          <p:cNvSpPr>
            <a:spLocks noGrp="1"/>
          </p:cNvSpPr>
          <p:nvPr>
            <p:ph type="title"/>
          </p:nvPr>
        </p:nvSpPr>
        <p:spPr/>
        <p:txBody>
          <a:bodyPr/>
          <a:lstStyle/>
          <a:p>
            <a:r>
              <a:rPr lang="en-US"/>
              <a:t>Click to edit Master title style</a:t>
            </a:r>
            <a:endParaRPr lang="pt-PT"/>
          </a:p>
        </p:txBody>
      </p:sp>
      <p:sp>
        <p:nvSpPr>
          <p:cNvPr id="3" name="Date Placeholder 2">
            <a:extLst>
              <a:ext uri="{FF2B5EF4-FFF2-40B4-BE49-F238E27FC236}">
                <a16:creationId xmlns:a16="http://schemas.microsoft.com/office/drawing/2014/main" id="{FFFAF302-63AB-4EAB-9256-996BE24F77CA}"/>
              </a:ext>
            </a:extLst>
          </p:cNvPr>
          <p:cNvSpPr>
            <a:spLocks noGrp="1"/>
          </p:cNvSpPr>
          <p:nvPr>
            <p:ph type="dt" sz="half" idx="10"/>
          </p:nvPr>
        </p:nvSpPr>
        <p:spPr/>
        <p:txBody>
          <a:bodyPr/>
          <a:lstStyle/>
          <a:p>
            <a:fld id="{77CB626F-C7E1-43A2-B130-3545E0F09AB5}" type="datetimeFigureOut">
              <a:rPr lang="pt-PT" smtClean="0"/>
              <a:pPr/>
              <a:t>11/12/2018</a:t>
            </a:fld>
            <a:endParaRPr lang="pt-PT"/>
          </a:p>
        </p:txBody>
      </p:sp>
      <p:sp>
        <p:nvSpPr>
          <p:cNvPr id="4" name="Footer Placeholder 3">
            <a:extLst>
              <a:ext uri="{FF2B5EF4-FFF2-40B4-BE49-F238E27FC236}">
                <a16:creationId xmlns:a16="http://schemas.microsoft.com/office/drawing/2014/main" id="{04DB2112-3EB9-43CE-A82C-ED01A4E6F08F}"/>
              </a:ext>
            </a:extLst>
          </p:cNvPr>
          <p:cNvSpPr>
            <a:spLocks noGrp="1"/>
          </p:cNvSpPr>
          <p:nvPr>
            <p:ph type="ftr" sz="quarter" idx="11"/>
          </p:nvPr>
        </p:nvSpPr>
        <p:spPr/>
        <p:txBody>
          <a:bodyPr/>
          <a:lstStyle/>
          <a:p>
            <a:endParaRPr lang="pt-PT"/>
          </a:p>
        </p:txBody>
      </p:sp>
      <p:sp>
        <p:nvSpPr>
          <p:cNvPr id="5" name="Slide Number Placeholder 4">
            <a:extLst>
              <a:ext uri="{FF2B5EF4-FFF2-40B4-BE49-F238E27FC236}">
                <a16:creationId xmlns:a16="http://schemas.microsoft.com/office/drawing/2014/main" id="{13926E48-6147-4950-A4E1-F0A985E8755D}"/>
              </a:ext>
            </a:extLst>
          </p:cNvPr>
          <p:cNvSpPr>
            <a:spLocks noGrp="1"/>
          </p:cNvSpPr>
          <p:nvPr>
            <p:ph type="sldNum" sz="quarter" idx="12"/>
          </p:nvPr>
        </p:nvSpPr>
        <p:spPr/>
        <p:txBody>
          <a:bodyPr/>
          <a:lstStyle/>
          <a:p>
            <a:fld id="{FDD65421-0A96-4189-B0AE-AABCB94DE00E}" type="slidenum">
              <a:rPr lang="pt-PT" smtClean="0"/>
              <a:pPr/>
              <a:t>‹nº›</a:t>
            </a:fld>
            <a:endParaRPr lang="pt-PT"/>
          </a:p>
        </p:txBody>
      </p:sp>
      <p:sp>
        <p:nvSpPr>
          <p:cNvPr id="6" name="Text Placeholder 15">
            <a:extLst>
              <a:ext uri="{FF2B5EF4-FFF2-40B4-BE49-F238E27FC236}">
                <a16:creationId xmlns:a16="http://schemas.microsoft.com/office/drawing/2014/main" id="{07F33A35-41F0-48F8-BACA-21B106F90F37}"/>
              </a:ext>
            </a:extLst>
          </p:cNvPr>
          <p:cNvSpPr>
            <a:spLocks noGrp="1"/>
          </p:cNvSpPr>
          <p:nvPr>
            <p:ph type="body" sz="quarter" idx="13"/>
          </p:nvPr>
        </p:nvSpPr>
        <p:spPr>
          <a:xfrm>
            <a:off x="1008000" y="1263600"/>
            <a:ext cx="3780000" cy="313932"/>
          </a:xfrm>
          <a:prstGeom prst="rect">
            <a:avLst/>
          </a:prstGeom>
        </p:spPr>
        <p:txBody>
          <a:bodyPr lIns="0"/>
          <a:lstStyle>
            <a:lvl1pPr>
              <a:defRPr b="1" cap="all" spc="50" baseline="0"/>
            </a:lvl1pPr>
          </a:lstStyle>
          <a:p>
            <a:pPr lvl="0"/>
            <a:r>
              <a:rPr lang="en-US"/>
              <a:t>Edit Master text styles</a:t>
            </a:r>
          </a:p>
        </p:txBody>
      </p:sp>
      <p:cxnSp>
        <p:nvCxnSpPr>
          <p:cNvPr id="8" name="Straight Connector 7">
            <a:extLst>
              <a:ext uri="{FF2B5EF4-FFF2-40B4-BE49-F238E27FC236}">
                <a16:creationId xmlns:a16="http://schemas.microsoft.com/office/drawing/2014/main" id="{78B1BEB0-3890-4634-BFD4-62FA7FDE5716}"/>
              </a:ext>
            </a:extLst>
          </p:cNvPr>
          <p:cNvCxnSpPr/>
          <p:nvPr userDrawn="1"/>
        </p:nvCxnSpPr>
        <p:spPr>
          <a:xfrm>
            <a:off x="1008000" y="1245600"/>
            <a:ext cx="3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5C9D80A9-97CF-4A32-A3A4-9CD4D945A71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0063" y="5863629"/>
            <a:ext cx="396000" cy="626071"/>
          </a:xfrm>
          <a:prstGeom prst="rect">
            <a:avLst/>
          </a:prstGeom>
        </p:spPr>
      </p:pic>
      <p:sp>
        <p:nvSpPr>
          <p:cNvPr id="10" name="Chart Placeholder 9">
            <a:extLst>
              <a:ext uri="{FF2B5EF4-FFF2-40B4-BE49-F238E27FC236}">
                <a16:creationId xmlns:a16="http://schemas.microsoft.com/office/drawing/2014/main" id="{63E1D626-FDAC-4A3A-8DD7-C0335E0229D5}"/>
              </a:ext>
            </a:extLst>
          </p:cNvPr>
          <p:cNvSpPr>
            <a:spLocks noGrp="1"/>
          </p:cNvSpPr>
          <p:nvPr>
            <p:ph type="chart" sz="quarter" idx="20"/>
          </p:nvPr>
        </p:nvSpPr>
        <p:spPr>
          <a:xfrm>
            <a:off x="1006799" y="2354571"/>
            <a:ext cx="5808780" cy="3600000"/>
          </a:xfrm>
          <a:prstGeom prst="rect">
            <a:avLst/>
          </a:prstGeom>
        </p:spPr>
        <p:txBody>
          <a:bodyPr/>
          <a:lstStyle/>
          <a:p>
            <a:r>
              <a:rPr lang="en-US"/>
              <a:t>Click icon to add chart</a:t>
            </a:r>
            <a:endParaRPr lang="pt-PT"/>
          </a:p>
        </p:txBody>
      </p:sp>
      <p:sp>
        <p:nvSpPr>
          <p:cNvPr id="20" name="Text Placeholder 2">
            <a:extLst>
              <a:ext uri="{FF2B5EF4-FFF2-40B4-BE49-F238E27FC236}">
                <a16:creationId xmlns:a16="http://schemas.microsoft.com/office/drawing/2014/main" id="{904778C8-D0AD-4703-9E71-C931373271B9}"/>
              </a:ext>
            </a:extLst>
          </p:cNvPr>
          <p:cNvSpPr>
            <a:spLocks noGrp="1"/>
          </p:cNvSpPr>
          <p:nvPr>
            <p:ph type="body" idx="23"/>
          </p:nvPr>
        </p:nvSpPr>
        <p:spPr>
          <a:xfrm>
            <a:off x="7754042" y="2354571"/>
            <a:ext cx="2340000" cy="261610"/>
          </a:xfrm>
          <a:prstGeom prst="rect">
            <a:avLst/>
          </a:prstGeom>
        </p:spPr>
        <p:txBody>
          <a:bodyPr vert="horz" lIns="0" tIns="45720" rIns="91440" bIns="45720" rtlCol="0" anchor="t" anchorCtr="0">
            <a:noAutofit/>
          </a:bodyPr>
          <a:lstStyle>
            <a:lvl1pPr>
              <a:lnSpc>
                <a:spcPct val="100000"/>
              </a:lnSpc>
              <a:defRPr lang="en-US" sz="1100" b="1"/>
            </a:lvl1pPr>
          </a:lstStyle>
          <a:p>
            <a:pPr lvl="0"/>
            <a:r>
              <a:rPr lang="en-US"/>
              <a:t>Edit Master text styles</a:t>
            </a:r>
          </a:p>
        </p:txBody>
      </p:sp>
      <p:sp>
        <p:nvSpPr>
          <p:cNvPr id="21" name="Text Placeholder 4">
            <a:extLst>
              <a:ext uri="{FF2B5EF4-FFF2-40B4-BE49-F238E27FC236}">
                <a16:creationId xmlns:a16="http://schemas.microsoft.com/office/drawing/2014/main" id="{74419C3C-FBE9-4363-9489-A676505A3037}"/>
              </a:ext>
            </a:extLst>
          </p:cNvPr>
          <p:cNvSpPr>
            <a:spLocks noGrp="1"/>
          </p:cNvSpPr>
          <p:nvPr>
            <p:ph type="body" sz="quarter" idx="25"/>
          </p:nvPr>
        </p:nvSpPr>
        <p:spPr>
          <a:xfrm>
            <a:off x="7754042" y="2616180"/>
            <a:ext cx="2339975" cy="742801"/>
          </a:xfrm>
          <a:prstGeom prst="rect">
            <a:avLst/>
          </a:prstGeom>
        </p:spPr>
        <p:txBody>
          <a:bodyPr lIns="0">
            <a:noAutofit/>
          </a:bodyPr>
          <a:lstStyle>
            <a:lvl1pPr>
              <a:lnSpc>
                <a:spcPct val="100000"/>
              </a:lnSpc>
              <a:spcBef>
                <a:spcPts val="0"/>
              </a:spcBef>
              <a:spcAft>
                <a:spcPts val="500"/>
              </a:spcAft>
              <a:defRPr sz="1000" b="0" spc="0" baseline="0">
                <a:latin typeface="+mn-lt"/>
              </a:defRPr>
            </a:lvl1pPr>
            <a:lvl2pPr marL="0">
              <a:lnSpc>
                <a:spcPct val="100000"/>
              </a:lnSpc>
              <a:spcBef>
                <a:spcPts val="0"/>
              </a:spcBef>
              <a:spcAft>
                <a:spcPts val="500"/>
              </a:spcAft>
              <a:defRPr sz="1000" b="0" spc="0">
                <a:latin typeface="+mn-lt"/>
              </a:defRPr>
            </a:lvl2pPr>
            <a:lvl3pPr marL="0">
              <a:lnSpc>
                <a:spcPct val="100000"/>
              </a:lnSpc>
              <a:spcBef>
                <a:spcPts val="0"/>
              </a:spcBef>
              <a:spcAft>
                <a:spcPts val="500"/>
              </a:spcAft>
              <a:defRPr sz="1000">
                <a:latin typeface="+mn-lt"/>
              </a:defRPr>
            </a:lvl3pPr>
            <a:lvl4pPr marL="0">
              <a:lnSpc>
                <a:spcPct val="100000"/>
              </a:lnSpc>
              <a:spcBef>
                <a:spcPts val="0"/>
              </a:spcBef>
              <a:spcAft>
                <a:spcPts val="500"/>
              </a:spcAft>
              <a:defRPr sz="1000">
                <a:latin typeface="+mn-lt"/>
              </a:defRPr>
            </a:lvl4pPr>
            <a:lvl5pPr marL="0">
              <a:lnSpc>
                <a:spcPct val="100000"/>
              </a:lnSpc>
              <a:spcBef>
                <a:spcPts val="0"/>
              </a:spcBef>
              <a:spcAft>
                <a:spcPts val="500"/>
              </a:spcAft>
              <a:defRPr sz="1000">
                <a:latin typeface="+mn-lt"/>
              </a:defRPr>
            </a:lvl5pPr>
          </a:lstStyle>
          <a:p>
            <a:pPr lvl="0"/>
            <a:r>
              <a:rPr lang="en-US"/>
              <a:t>Edit Master text styles</a:t>
            </a:r>
          </a:p>
          <a:p>
            <a:pPr lvl="1"/>
            <a:r>
              <a:rPr lang="en-US"/>
              <a:t>Second level</a:t>
            </a:r>
          </a:p>
        </p:txBody>
      </p:sp>
      <p:sp>
        <p:nvSpPr>
          <p:cNvPr id="22" name="Text Placeholder 2">
            <a:extLst>
              <a:ext uri="{FF2B5EF4-FFF2-40B4-BE49-F238E27FC236}">
                <a16:creationId xmlns:a16="http://schemas.microsoft.com/office/drawing/2014/main" id="{11FA7163-0416-43C5-9560-14375AAAEC89}"/>
              </a:ext>
            </a:extLst>
          </p:cNvPr>
          <p:cNvSpPr>
            <a:spLocks noGrp="1"/>
          </p:cNvSpPr>
          <p:nvPr>
            <p:ph type="body" idx="26"/>
          </p:nvPr>
        </p:nvSpPr>
        <p:spPr>
          <a:xfrm>
            <a:off x="7754042" y="4580012"/>
            <a:ext cx="2340000" cy="261610"/>
          </a:xfrm>
          <a:prstGeom prst="rect">
            <a:avLst/>
          </a:prstGeom>
        </p:spPr>
        <p:txBody>
          <a:bodyPr vert="horz" lIns="0" tIns="45720" rIns="91440" bIns="45720" rtlCol="0" anchor="t" anchorCtr="0">
            <a:noAutofit/>
          </a:bodyPr>
          <a:lstStyle>
            <a:lvl1pPr>
              <a:lnSpc>
                <a:spcPct val="100000"/>
              </a:lnSpc>
              <a:defRPr lang="en-US" sz="1100" b="1"/>
            </a:lvl1pPr>
          </a:lstStyle>
          <a:p>
            <a:pPr lvl="0"/>
            <a:r>
              <a:rPr lang="en-US"/>
              <a:t>Edit Master text styles</a:t>
            </a:r>
          </a:p>
        </p:txBody>
      </p:sp>
      <p:sp>
        <p:nvSpPr>
          <p:cNvPr id="23" name="Text Placeholder 4">
            <a:extLst>
              <a:ext uri="{FF2B5EF4-FFF2-40B4-BE49-F238E27FC236}">
                <a16:creationId xmlns:a16="http://schemas.microsoft.com/office/drawing/2014/main" id="{401F3A61-DE42-48EE-8EA8-07F718B9B3EF}"/>
              </a:ext>
            </a:extLst>
          </p:cNvPr>
          <p:cNvSpPr>
            <a:spLocks noGrp="1"/>
          </p:cNvSpPr>
          <p:nvPr>
            <p:ph type="body" sz="quarter" idx="27"/>
          </p:nvPr>
        </p:nvSpPr>
        <p:spPr>
          <a:xfrm>
            <a:off x="7754042" y="4841622"/>
            <a:ext cx="2339975" cy="726258"/>
          </a:xfrm>
          <a:prstGeom prst="rect">
            <a:avLst/>
          </a:prstGeom>
        </p:spPr>
        <p:txBody>
          <a:bodyPr lIns="0">
            <a:noAutofit/>
          </a:bodyPr>
          <a:lstStyle>
            <a:lvl1pPr>
              <a:lnSpc>
                <a:spcPct val="100000"/>
              </a:lnSpc>
              <a:spcBef>
                <a:spcPts val="0"/>
              </a:spcBef>
              <a:spcAft>
                <a:spcPts val="500"/>
              </a:spcAft>
              <a:defRPr sz="1000" b="0" spc="0" baseline="0">
                <a:latin typeface="+mn-lt"/>
              </a:defRPr>
            </a:lvl1pPr>
            <a:lvl2pPr marL="0">
              <a:lnSpc>
                <a:spcPct val="100000"/>
              </a:lnSpc>
              <a:spcBef>
                <a:spcPts val="0"/>
              </a:spcBef>
              <a:spcAft>
                <a:spcPts val="500"/>
              </a:spcAft>
              <a:defRPr sz="1000" b="0" spc="0">
                <a:latin typeface="+mn-lt"/>
              </a:defRPr>
            </a:lvl2pPr>
            <a:lvl3pPr marL="0">
              <a:lnSpc>
                <a:spcPct val="100000"/>
              </a:lnSpc>
              <a:spcBef>
                <a:spcPts val="0"/>
              </a:spcBef>
              <a:spcAft>
                <a:spcPts val="500"/>
              </a:spcAft>
              <a:defRPr sz="1000" spc="0">
                <a:latin typeface="+mn-lt"/>
              </a:defRPr>
            </a:lvl3pPr>
            <a:lvl4pPr marL="0">
              <a:lnSpc>
                <a:spcPct val="100000"/>
              </a:lnSpc>
              <a:spcBef>
                <a:spcPts val="0"/>
              </a:spcBef>
              <a:spcAft>
                <a:spcPts val="500"/>
              </a:spcAft>
              <a:defRPr sz="1000">
                <a:latin typeface="+mn-lt"/>
              </a:defRPr>
            </a:lvl4pPr>
            <a:lvl5pPr marL="0">
              <a:lnSpc>
                <a:spcPct val="100000"/>
              </a:lnSpc>
              <a:spcBef>
                <a:spcPts val="0"/>
              </a:spcBef>
              <a:spcAft>
                <a:spcPts val="500"/>
              </a:spcAft>
              <a:defRPr sz="1000">
                <a:latin typeface="+mn-lt"/>
              </a:defRPr>
            </a:lvl5pPr>
          </a:lstStyle>
          <a:p>
            <a:pPr lvl="0"/>
            <a:r>
              <a:rPr lang="en-US"/>
              <a:t>Edit Master text styles</a:t>
            </a:r>
          </a:p>
          <a:p>
            <a:pPr lvl="1"/>
            <a:r>
              <a:rPr lang="en-US"/>
              <a:t>Second level</a:t>
            </a:r>
          </a:p>
          <a:p>
            <a:pPr lvl="2"/>
            <a:r>
              <a:rPr lang="en-US"/>
              <a:t>Third level</a:t>
            </a:r>
          </a:p>
        </p:txBody>
      </p:sp>
      <p:sp>
        <p:nvSpPr>
          <p:cNvPr id="24" name="Text Placeholder 2">
            <a:extLst>
              <a:ext uri="{FF2B5EF4-FFF2-40B4-BE49-F238E27FC236}">
                <a16:creationId xmlns:a16="http://schemas.microsoft.com/office/drawing/2014/main" id="{35BE675E-4295-42A0-89F7-26C929A1F788}"/>
              </a:ext>
            </a:extLst>
          </p:cNvPr>
          <p:cNvSpPr>
            <a:spLocks noGrp="1"/>
          </p:cNvSpPr>
          <p:nvPr>
            <p:ph type="body" idx="28"/>
          </p:nvPr>
        </p:nvSpPr>
        <p:spPr>
          <a:xfrm>
            <a:off x="7754042" y="3470684"/>
            <a:ext cx="2340000" cy="261610"/>
          </a:xfrm>
          <a:prstGeom prst="rect">
            <a:avLst/>
          </a:prstGeom>
        </p:spPr>
        <p:txBody>
          <a:bodyPr vert="horz" lIns="0" tIns="45720" rIns="91440" bIns="45720" rtlCol="0" anchor="t" anchorCtr="0">
            <a:noAutofit/>
          </a:bodyPr>
          <a:lstStyle>
            <a:lvl1pPr>
              <a:lnSpc>
                <a:spcPct val="100000"/>
              </a:lnSpc>
              <a:defRPr lang="en-US" sz="1100" b="1"/>
            </a:lvl1pPr>
          </a:lstStyle>
          <a:p>
            <a:pPr lvl="0"/>
            <a:r>
              <a:rPr lang="en-US"/>
              <a:t>Edit Master text styles</a:t>
            </a:r>
          </a:p>
        </p:txBody>
      </p:sp>
      <p:sp>
        <p:nvSpPr>
          <p:cNvPr id="25" name="Text Placeholder 4">
            <a:extLst>
              <a:ext uri="{FF2B5EF4-FFF2-40B4-BE49-F238E27FC236}">
                <a16:creationId xmlns:a16="http://schemas.microsoft.com/office/drawing/2014/main" id="{3F7F254F-CAED-4018-9AE6-9C9DAC652F6F}"/>
              </a:ext>
            </a:extLst>
          </p:cNvPr>
          <p:cNvSpPr>
            <a:spLocks noGrp="1"/>
          </p:cNvSpPr>
          <p:nvPr>
            <p:ph type="body" sz="quarter" idx="29"/>
          </p:nvPr>
        </p:nvSpPr>
        <p:spPr>
          <a:xfrm>
            <a:off x="7754042" y="3732293"/>
            <a:ext cx="2339975" cy="742803"/>
          </a:xfrm>
          <a:prstGeom prst="rect">
            <a:avLst/>
          </a:prstGeom>
        </p:spPr>
        <p:txBody>
          <a:bodyPr lIns="0">
            <a:noAutofit/>
          </a:bodyPr>
          <a:lstStyle>
            <a:lvl1pPr>
              <a:lnSpc>
                <a:spcPct val="100000"/>
              </a:lnSpc>
              <a:spcBef>
                <a:spcPts val="0"/>
              </a:spcBef>
              <a:spcAft>
                <a:spcPts val="500"/>
              </a:spcAft>
              <a:defRPr sz="1000" b="0" spc="0" baseline="0">
                <a:latin typeface="+mn-lt"/>
              </a:defRPr>
            </a:lvl1pPr>
            <a:lvl2pPr marL="0">
              <a:lnSpc>
                <a:spcPct val="100000"/>
              </a:lnSpc>
              <a:spcBef>
                <a:spcPts val="0"/>
              </a:spcBef>
              <a:spcAft>
                <a:spcPts val="500"/>
              </a:spcAft>
              <a:defRPr sz="1000" b="0" spc="0">
                <a:latin typeface="+mn-lt"/>
              </a:defRPr>
            </a:lvl2pPr>
            <a:lvl3pPr marL="0">
              <a:lnSpc>
                <a:spcPct val="100000"/>
              </a:lnSpc>
              <a:spcBef>
                <a:spcPts val="0"/>
              </a:spcBef>
              <a:spcAft>
                <a:spcPts val="500"/>
              </a:spcAft>
              <a:defRPr sz="1000">
                <a:latin typeface="+mn-lt"/>
              </a:defRPr>
            </a:lvl3pPr>
            <a:lvl4pPr marL="0">
              <a:lnSpc>
                <a:spcPct val="100000"/>
              </a:lnSpc>
              <a:spcBef>
                <a:spcPts val="0"/>
              </a:spcBef>
              <a:spcAft>
                <a:spcPts val="500"/>
              </a:spcAft>
              <a:defRPr sz="1000">
                <a:latin typeface="+mn-lt"/>
              </a:defRPr>
            </a:lvl4pPr>
            <a:lvl5pPr marL="0">
              <a:lnSpc>
                <a:spcPct val="100000"/>
              </a:lnSpc>
              <a:spcBef>
                <a:spcPts val="0"/>
              </a:spcBef>
              <a:spcAft>
                <a:spcPts val="500"/>
              </a:spcAft>
              <a:defRPr sz="1000">
                <a:latin typeface="+mn-lt"/>
              </a:defRPr>
            </a:lvl5pPr>
          </a:lstStyle>
          <a:p>
            <a:pPr lvl="0"/>
            <a:r>
              <a:rPr lang="en-US"/>
              <a:t>Edit Master text styles</a:t>
            </a:r>
          </a:p>
          <a:p>
            <a:pPr lvl="1"/>
            <a:r>
              <a:rPr lang="en-US"/>
              <a:t>Second level</a:t>
            </a:r>
          </a:p>
        </p:txBody>
      </p:sp>
      <p:cxnSp>
        <p:nvCxnSpPr>
          <p:cNvPr id="26" name="Straight Connector 25">
            <a:extLst>
              <a:ext uri="{FF2B5EF4-FFF2-40B4-BE49-F238E27FC236}">
                <a16:creationId xmlns:a16="http://schemas.microsoft.com/office/drawing/2014/main" id="{6F9360A8-353C-4698-B006-3D29FA37C418}"/>
              </a:ext>
            </a:extLst>
          </p:cNvPr>
          <p:cNvCxnSpPr>
            <a:cxnSpLocks/>
          </p:cNvCxnSpPr>
          <p:nvPr userDrawn="1"/>
        </p:nvCxnSpPr>
        <p:spPr>
          <a:xfrm>
            <a:off x="7754042" y="2347281"/>
            <a:ext cx="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65AE79A-F67B-4034-A43D-4A365AB4B342}"/>
              </a:ext>
            </a:extLst>
          </p:cNvPr>
          <p:cNvCxnSpPr>
            <a:cxnSpLocks/>
          </p:cNvCxnSpPr>
          <p:nvPr userDrawn="1"/>
        </p:nvCxnSpPr>
        <p:spPr>
          <a:xfrm>
            <a:off x="7754042" y="3474350"/>
            <a:ext cx="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E4463DA-F599-457A-87C9-55F5FF959544}"/>
              </a:ext>
            </a:extLst>
          </p:cNvPr>
          <p:cNvCxnSpPr>
            <a:cxnSpLocks/>
          </p:cNvCxnSpPr>
          <p:nvPr userDrawn="1"/>
        </p:nvCxnSpPr>
        <p:spPr>
          <a:xfrm>
            <a:off x="7754042" y="4569949"/>
            <a:ext cx="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9447429"/>
      </p:ext>
    </p:extLst>
  </p:cSld>
  <p:clrMapOvr>
    <a:masterClrMapping/>
  </p:clrMapOvr>
  <p:extLst mod="1">
    <p:ext uri="{DCECCB84-F9BA-43D5-87BE-67443E8EF086}">
      <p15:sldGuideLst xmlns:p15="http://schemas.microsoft.com/office/powerpoint/2012/main">
        <p15:guide id="1" pos="6357" userDrawn="1">
          <p15:clr>
            <a:srgbClr val="FBAE40"/>
          </p15:clr>
        </p15:guide>
        <p15:guide id="2" orient="horz" pos="2160">
          <p15:clr>
            <a:srgbClr val="FBAE40"/>
          </p15:clr>
        </p15:guide>
        <p15:guide id="3" pos="7355"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 Gráfico+3 Areas Tex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6165D-FC49-4D00-A47C-110C2229FCB1}"/>
              </a:ext>
            </a:extLst>
          </p:cNvPr>
          <p:cNvSpPr>
            <a:spLocks noGrp="1"/>
          </p:cNvSpPr>
          <p:nvPr>
            <p:ph type="title"/>
          </p:nvPr>
        </p:nvSpPr>
        <p:spPr/>
        <p:txBody>
          <a:bodyPr/>
          <a:lstStyle/>
          <a:p>
            <a:r>
              <a:rPr lang="en-US"/>
              <a:t>Click to edit Master title style</a:t>
            </a:r>
            <a:endParaRPr lang="pt-PT"/>
          </a:p>
        </p:txBody>
      </p:sp>
      <p:sp>
        <p:nvSpPr>
          <p:cNvPr id="3" name="Date Placeholder 2">
            <a:extLst>
              <a:ext uri="{FF2B5EF4-FFF2-40B4-BE49-F238E27FC236}">
                <a16:creationId xmlns:a16="http://schemas.microsoft.com/office/drawing/2014/main" id="{FFFAF302-63AB-4EAB-9256-996BE24F77CA}"/>
              </a:ext>
            </a:extLst>
          </p:cNvPr>
          <p:cNvSpPr>
            <a:spLocks noGrp="1"/>
          </p:cNvSpPr>
          <p:nvPr>
            <p:ph type="dt" sz="half" idx="10"/>
          </p:nvPr>
        </p:nvSpPr>
        <p:spPr/>
        <p:txBody>
          <a:bodyPr/>
          <a:lstStyle/>
          <a:p>
            <a:fld id="{77CB626F-C7E1-43A2-B130-3545E0F09AB5}" type="datetimeFigureOut">
              <a:rPr lang="pt-PT" smtClean="0"/>
              <a:pPr/>
              <a:t>11/12/2018</a:t>
            </a:fld>
            <a:endParaRPr lang="pt-PT"/>
          </a:p>
        </p:txBody>
      </p:sp>
      <p:sp>
        <p:nvSpPr>
          <p:cNvPr id="4" name="Footer Placeholder 3">
            <a:extLst>
              <a:ext uri="{FF2B5EF4-FFF2-40B4-BE49-F238E27FC236}">
                <a16:creationId xmlns:a16="http://schemas.microsoft.com/office/drawing/2014/main" id="{04DB2112-3EB9-43CE-A82C-ED01A4E6F08F}"/>
              </a:ext>
            </a:extLst>
          </p:cNvPr>
          <p:cNvSpPr>
            <a:spLocks noGrp="1"/>
          </p:cNvSpPr>
          <p:nvPr>
            <p:ph type="ftr" sz="quarter" idx="11"/>
          </p:nvPr>
        </p:nvSpPr>
        <p:spPr/>
        <p:txBody>
          <a:bodyPr/>
          <a:lstStyle/>
          <a:p>
            <a:endParaRPr lang="pt-PT"/>
          </a:p>
        </p:txBody>
      </p:sp>
      <p:sp>
        <p:nvSpPr>
          <p:cNvPr id="5" name="Slide Number Placeholder 4">
            <a:extLst>
              <a:ext uri="{FF2B5EF4-FFF2-40B4-BE49-F238E27FC236}">
                <a16:creationId xmlns:a16="http://schemas.microsoft.com/office/drawing/2014/main" id="{13926E48-6147-4950-A4E1-F0A985E8755D}"/>
              </a:ext>
            </a:extLst>
          </p:cNvPr>
          <p:cNvSpPr>
            <a:spLocks noGrp="1"/>
          </p:cNvSpPr>
          <p:nvPr>
            <p:ph type="sldNum" sz="quarter" idx="12"/>
          </p:nvPr>
        </p:nvSpPr>
        <p:spPr/>
        <p:txBody>
          <a:bodyPr/>
          <a:lstStyle/>
          <a:p>
            <a:fld id="{FDD65421-0A96-4189-B0AE-AABCB94DE00E}" type="slidenum">
              <a:rPr lang="pt-PT" smtClean="0"/>
              <a:pPr/>
              <a:t>‹nº›</a:t>
            </a:fld>
            <a:endParaRPr lang="pt-PT"/>
          </a:p>
        </p:txBody>
      </p:sp>
      <p:sp>
        <p:nvSpPr>
          <p:cNvPr id="6" name="Text Placeholder 15">
            <a:extLst>
              <a:ext uri="{FF2B5EF4-FFF2-40B4-BE49-F238E27FC236}">
                <a16:creationId xmlns:a16="http://schemas.microsoft.com/office/drawing/2014/main" id="{07F33A35-41F0-48F8-BACA-21B106F90F37}"/>
              </a:ext>
            </a:extLst>
          </p:cNvPr>
          <p:cNvSpPr>
            <a:spLocks noGrp="1"/>
          </p:cNvSpPr>
          <p:nvPr>
            <p:ph type="body" sz="quarter" idx="13"/>
          </p:nvPr>
        </p:nvSpPr>
        <p:spPr>
          <a:xfrm>
            <a:off x="1008000" y="1263600"/>
            <a:ext cx="3780000" cy="313932"/>
          </a:xfrm>
          <a:prstGeom prst="rect">
            <a:avLst/>
          </a:prstGeom>
        </p:spPr>
        <p:txBody>
          <a:bodyPr lIns="0"/>
          <a:lstStyle>
            <a:lvl1pPr>
              <a:defRPr b="1" cap="all" spc="50" baseline="0"/>
            </a:lvl1pPr>
          </a:lstStyle>
          <a:p>
            <a:pPr lvl="0"/>
            <a:r>
              <a:rPr lang="en-US"/>
              <a:t>Edit Master text styles</a:t>
            </a:r>
          </a:p>
        </p:txBody>
      </p:sp>
      <p:cxnSp>
        <p:nvCxnSpPr>
          <p:cNvPr id="8" name="Straight Connector 7">
            <a:extLst>
              <a:ext uri="{FF2B5EF4-FFF2-40B4-BE49-F238E27FC236}">
                <a16:creationId xmlns:a16="http://schemas.microsoft.com/office/drawing/2014/main" id="{78B1BEB0-3890-4634-BFD4-62FA7FDE5716}"/>
              </a:ext>
            </a:extLst>
          </p:cNvPr>
          <p:cNvCxnSpPr/>
          <p:nvPr userDrawn="1"/>
        </p:nvCxnSpPr>
        <p:spPr>
          <a:xfrm>
            <a:off x="1008000" y="1245600"/>
            <a:ext cx="3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5C9D80A9-97CF-4A32-A3A4-9CD4D945A71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0063" y="5863629"/>
            <a:ext cx="396000" cy="626071"/>
          </a:xfrm>
          <a:prstGeom prst="rect">
            <a:avLst/>
          </a:prstGeom>
        </p:spPr>
      </p:pic>
      <p:sp>
        <p:nvSpPr>
          <p:cNvPr id="10" name="Chart Placeholder 9">
            <a:extLst>
              <a:ext uri="{FF2B5EF4-FFF2-40B4-BE49-F238E27FC236}">
                <a16:creationId xmlns:a16="http://schemas.microsoft.com/office/drawing/2014/main" id="{63E1D626-FDAC-4A3A-8DD7-C0335E0229D5}"/>
              </a:ext>
            </a:extLst>
          </p:cNvPr>
          <p:cNvSpPr>
            <a:spLocks noGrp="1"/>
          </p:cNvSpPr>
          <p:nvPr>
            <p:ph type="chart" sz="quarter" idx="20"/>
          </p:nvPr>
        </p:nvSpPr>
        <p:spPr>
          <a:xfrm>
            <a:off x="1006799" y="2354571"/>
            <a:ext cx="5808780" cy="3600000"/>
          </a:xfrm>
          <a:prstGeom prst="rect">
            <a:avLst/>
          </a:prstGeom>
        </p:spPr>
        <p:txBody>
          <a:bodyPr/>
          <a:lstStyle/>
          <a:p>
            <a:r>
              <a:rPr lang="en-US"/>
              <a:t>Click icon to add chart</a:t>
            </a:r>
            <a:endParaRPr lang="pt-PT"/>
          </a:p>
        </p:txBody>
      </p:sp>
      <p:sp>
        <p:nvSpPr>
          <p:cNvPr id="21" name="Text Placeholder 4">
            <a:extLst>
              <a:ext uri="{FF2B5EF4-FFF2-40B4-BE49-F238E27FC236}">
                <a16:creationId xmlns:a16="http://schemas.microsoft.com/office/drawing/2014/main" id="{74419C3C-FBE9-4363-9489-A676505A3037}"/>
              </a:ext>
            </a:extLst>
          </p:cNvPr>
          <p:cNvSpPr>
            <a:spLocks noGrp="1"/>
          </p:cNvSpPr>
          <p:nvPr>
            <p:ph type="body" sz="quarter" idx="25"/>
          </p:nvPr>
        </p:nvSpPr>
        <p:spPr>
          <a:xfrm>
            <a:off x="7751763" y="2670698"/>
            <a:ext cx="2339975" cy="835127"/>
          </a:xfrm>
          <a:prstGeom prst="rect">
            <a:avLst/>
          </a:prstGeom>
        </p:spPr>
        <p:txBody>
          <a:bodyPr lIns="0">
            <a:noAutofit/>
          </a:bodyPr>
          <a:lstStyle>
            <a:lvl1pPr>
              <a:lnSpc>
                <a:spcPct val="100000"/>
              </a:lnSpc>
              <a:spcBef>
                <a:spcPts val="0"/>
              </a:spcBef>
              <a:spcAft>
                <a:spcPts val="500"/>
              </a:spcAft>
              <a:defRPr sz="1000" b="0" spc="0" baseline="0">
                <a:latin typeface="+mn-lt"/>
              </a:defRPr>
            </a:lvl1pPr>
            <a:lvl2pPr marL="0">
              <a:lnSpc>
                <a:spcPct val="100000"/>
              </a:lnSpc>
              <a:spcBef>
                <a:spcPts val="0"/>
              </a:spcBef>
              <a:spcAft>
                <a:spcPts val="500"/>
              </a:spcAft>
              <a:defRPr sz="1000" b="0" spc="0">
                <a:latin typeface="+mn-lt"/>
              </a:defRPr>
            </a:lvl2pPr>
            <a:lvl3pPr marL="0">
              <a:lnSpc>
                <a:spcPct val="100000"/>
              </a:lnSpc>
              <a:spcBef>
                <a:spcPts val="0"/>
              </a:spcBef>
              <a:spcAft>
                <a:spcPts val="500"/>
              </a:spcAft>
              <a:defRPr sz="1000">
                <a:latin typeface="+mn-lt"/>
              </a:defRPr>
            </a:lvl3pPr>
            <a:lvl4pPr marL="0">
              <a:lnSpc>
                <a:spcPct val="100000"/>
              </a:lnSpc>
              <a:spcBef>
                <a:spcPts val="0"/>
              </a:spcBef>
              <a:spcAft>
                <a:spcPts val="500"/>
              </a:spcAft>
              <a:defRPr sz="1000">
                <a:latin typeface="+mn-lt"/>
              </a:defRPr>
            </a:lvl4pPr>
            <a:lvl5pPr marL="0">
              <a:lnSpc>
                <a:spcPct val="100000"/>
              </a:lnSpc>
              <a:spcBef>
                <a:spcPts val="0"/>
              </a:spcBef>
              <a:spcAft>
                <a:spcPts val="500"/>
              </a:spcAft>
              <a:defRPr sz="1000">
                <a:latin typeface="+mn-lt"/>
              </a:defRPr>
            </a:lvl5pPr>
          </a:lstStyle>
          <a:p>
            <a:pPr lvl="0"/>
            <a:r>
              <a:rPr lang="en-US"/>
              <a:t>Edit Master text styles</a:t>
            </a:r>
          </a:p>
          <a:p>
            <a:pPr lvl="1"/>
            <a:r>
              <a:rPr lang="en-US"/>
              <a:t>Second level</a:t>
            </a:r>
          </a:p>
        </p:txBody>
      </p:sp>
      <p:sp>
        <p:nvSpPr>
          <p:cNvPr id="23" name="Text Placeholder 4">
            <a:extLst>
              <a:ext uri="{FF2B5EF4-FFF2-40B4-BE49-F238E27FC236}">
                <a16:creationId xmlns:a16="http://schemas.microsoft.com/office/drawing/2014/main" id="{401F3A61-DE42-48EE-8EA8-07F718B9B3EF}"/>
              </a:ext>
            </a:extLst>
          </p:cNvPr>
          <p:cNvSpPr>
            <a:spLocks noGrp="1"/>
          </p:cNvSpPr>
          <p:nvPr>
            <p:ph type="body" sz="quarter" idx="27"/>
          </p:nvPr>
        </p:nvSpPr>
        <p:spPr>
          <a:xfrm>
            <a:off x="7751763" y="4896140"/>
            <a:ext cx="2339975" cy="816528"/>
          </a:xfrm>
          <a:prstGeom prst="rect">
            <a:avLst/>
          </a:prstGeom>
        </p:spPr>
        <p:txBody>
          <a:bodyPr lIns="0">
            <a:noAutofit/>
          </a:bodyPr>
          <a:lstStyle>
            <a:lvl1pPr>
              <a:lnSpc>
                <a:spcPct val="100000"/>
              </a:lnSpc>
              <a:spcBef>
                <a:spcPts val="0"/>
              </a:spcBef>
              <a:spcAft>
                <a:spcPts val="500"/>
              </a:spcAft>
              <a:defRPr sz="1000" b="0" spc="0" baseline="0">
                <a:latin typeface="+mn-lt"/>
              </a:defRPr>
            </a:lvl1pPr>
            <a:lvl2pPr marL="0">
              <a:lnSpc>
                <a:spcPct val="100000"/>
              </a:lnSpc>
              <a:spcBef>
                <a:spcPts val="0"/>
              </a:spcBef>
              <a:spcAft>
                <a:spcPts val="500"/>
              </a:spcAft>
              <a:defRPr sz="1000" b="0" spc="0">
                <a:latin typeface="+mn-lt"/>
              </a:defRPr>
            </a:lvl2pPr>
            <a:lvl3pPr marL="0">
              <a:lnSpc>
                <a:spcPct val="100000"/>
              </a:lnSpc>
              <a:spcBef>
                <a:spcPts val="0"/>
              </a:spcBef>
              <a:spcAft>
                <a:spcPts val="500"/>
              </a:spcAft>
              <a:defRPr sz="1000" spc="0">
                <a:latin typeface="+mn-lt"/>
              </a:defRPr>
            </a:lvl3pPr>
            <a:lvl4pPr marL="0">
              <a:lnSpc>
                <a:spcPct val="100000"/>
              </a:lnSpc>
              <a:spcBef>
                <a:spcPts val="0"/>
              </a:spcBef>
              <a:spcAft>
                <a:spcPts val="500"/>
              </a:spcAft>
              <a:defRPr sz="1000">
                <a:latin typeface="+mn-lt"/>
              </a:defRPr>
            </a:lvl4pPr>
            <a:lvl5pPr marL="0">
              <a:lnSpc>
                <a:spcPct val="100000"/>
              </a:lnSpc>
              <a:spcBef>
                <a:spcPts val="0"/>
              </a:spcBef>
              <a:spcAft>
                <a:spcPts val="500"/>
              </a:spcAft>
              <a:defRPr sz="1000">
                <a:latin typeface="+mn-lt"/>
              </a:defRPr>
            </a:lvl5pPr>
          </a:lstStyle>
          <a:p>
            <a:pPr lvl="0"/>
            <a:r>
              <a:rPr lang="en-US"/>
              <a:t>Edit Master text styles</a:t>
            </a:r>
          </a:p>
          <a:p>
            <a:pPr lvl="1"/>
            <a:r>
              <a:rPr lang="en-US"/>
              <a:t>Second level</a:t>
            </a:r>
          </a:p>
          <a:p>
            <a:pPr lvl="2"/>
            <a:r>
              <a:rPr lang="en-US"/>
              <a:t>Third level</a:t>
            </a:r>
          </a:p>
        </p:txBody>
      </p:sp>
      <p:sp>
        <p:nvSpPr>
          <p:cNvPr id="25" name="Text Placeholder 4">
            <a:extLst>
              <a:ext uri="{FF2B5EF4-FFF2-40B4-BE49-F238E27FC236}">
                <a16:creationId xmlns:a16="http://schemas.microsoft.com/office/drawing/2014/main" id="{3F7F254F-CAED-4018-9AE6-9C9DAC652F6F}"/>
              </a:ext>
            </a:extLst>
          </p:cNvPr>
          <p:cNvSpPr>
            <a:spLocks noGrp="1"/>
          </p:cNvSpPr>
          <p:nvPr>
            <p:ph type="body" sz="quarter" idx="29"/>
          </p:nvPr>
        </p:nvSpPr>
        <p:spPr>
          <a:xfrm>
            <a:off x="7751763" y="3786811"/>
            <a:ext cx="2339975" cy="835129"/>
          </a:xfrm>
          <a:prstGeom prst="rect">
            <a:avLst/>
          </a:prstGeom>
        </p:spPr>
        <p:txBody>
          <a:bodyPr lIns="0">
            <a:noAutofit/>
          </a:bodyPr>
          <a:lstStyle>
            <a:lvl1pPr>
              <a:lnSpc>
                <a:spcPct val="100000"/>
              </a:lnSpc>
              <a:spcBef>
                <a:spcPts val="0"/>
              </a:spcBef>
              <a:spcAft>
                <a:spcPts val="500"/>
              </a:spcAft>
              <a:defRPr sz="1000" b="0" spc="0" baseline="0">
                <a:latin typeface="+mn-lt"/>
              </a:defRPr>
            </a:lvl1pPr>
            <a:lvl2pPr marL="0">
              <a:lnSpc>
                <a:spcPct val="100000"/>
              </a:lnSpc>
              <a:spcBef>
                <a:spcPts val="0"/>
              </a:spcBef>
              <a:spcAft>
                <a:spcPts val="500"/>
              </a:spcAft>
              <a:defRPr sz="1000" b="0" spc="0">
                <a:latin typeface="+mn-lt"/>
              </a:defRPr>
            </a:lvl2pPr>
            <a:lvl3pPr marL="0">
              <a:lnSpc>
                <a:spcPct val="100000"/>
              </a:lnSpc>
              <a:spcBef>
                <a:spcPts val="0"/>
              </a:spcBef>
              <a:spcAft>
                <a:spcPts val="500"/>
              </a:spcAft>
              <a:defRPr sz="1000">
                <a:latin typeface="+mn-lt"/>
              </a:defRPr>
            </a:lvl3pPr>
            <a:lvl4pPr marL="0">
              <a:lnSpc>
                <a:spcPct val="100000"/>
              </a:lnSpc>
              <a:spcBef>
                <a:spcPts val="0"/>
              </a:spcBef>
              <a:spcAft>
                <a:spcPts val="500"/>
              </a:spcAft>
              <a:defRPr sz="1000">
                <a:latin typeface="+mn-lt"/>
              </a:defRPr>
            </a:lvl4pPr>
            <a:lvl5pPr marL="0">
              <a:lnSpc>
                <a:spcPct val="100000"/>
              </a:lnSpc>
              <a:spcBef>
                <a:spcPts val="0"/>
              </a:spcBef>
              <a:spcAft>
                <a:spcPts val="500"/>
              </a:spcAft>
              <a:defRPr sz="1000">
                <a:latin typeface="+mn-lt"/>
              </a:defRPr>
            </a:lvl5pPr>
          </a:lstStyle>
          <a:p>
            <a:pPr lvl="0"/>
            <a:r>
              <a:rPr lang="en-US"/>
              <a:t>Edit Master text styles</a:t>
            </a:r>
          </a:p>
          <a:p>
            <a:pPr lvl="1"/>
            <a:r>
              <a:rPr lang="en-US"/>
              <a:t>Second level</a:t>
            </a:r>
          </a:p>
        </p:txBody>
      </p:sp>
      <p:cxnSp>
        <p:nvCxnSpPr>
          <p:cNvPr id="26" name="Straight Connector 25">
            <a:extLst>
              <a:ext uri="{FF2B5EF4-FFF2-40B4-BE49-F238E27FC236}">
                <a16:creationId xmlns:a16="http://schemas.microsoft.com/office/drawing/2014/main" id="{6F9360A8-353C-4698-B006-3D29FA37C418}"/>
              </a:ext>
            </a:extLst>
          </p:cNvPr>
          <p:cNvCxnSpPr>
            <a:cxnSpLocks/>
          </p:cNvCxnSpPr>
          <p:nvPr userDrawn="1"/>
        </p:nvCxnSpPr>
        <p:spPr>
          <a:xfrm>
            <a:off x="7751763" y="2592379"/>
            <a:ext cx="360000" cy="0"/>
          </a:xfrm>
          <a:prstGeom prst="line">
            <a:avLst/>
          </a:prstGeom>
          <a:ln w="127000">
            <a:solidFill>
              <a:srgbClr val="ADC6E5"/>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65AE79A-F67B-4034-A43D-4A365AB4B342}"/>
              </a:ext>
            </a:extLst>
          </p:cNvPr>
          <p:cNvCxnSpPr>
            <a:cxnSpLocks/>
          </p:cNvCxnSpPr>
          <p:nvPr userDrawn="1"/>
        </p:nvCxnSpPr>
        <p:spPr>
          <a:xfrm>
            <a:off x="7751763" y="3719448"/>
            <a:ext cx="360000" cy="0"/>
          </a:xfrm>
          <a:prstGeom prst="line">
            <a:avLst/>
          </a:prstGeom>
          <a:ln w="127000">
            <a:solidFill>
              <a:srgbClr val="5B9BD5"/>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E4463DA-F599-457A-87C9-55F5FF959544}"/>
              </a:ext>
            </a:extLst>
          </p:cNvPr>
          <p:cNvCxnSpPr>
            <a:cxnSpLocks/>
          </p:cNvCxnSpPr>
          <p:nvPr userDrawn="1"/>
        </p:nvCxnSpPr>
        <p:spPr>
          <a:xfrm>
            <a:off x="7751763" y="4815047"/>
            <a:ext cx="360000" cy="0"/>
          </a:xfrm>
          <a:prstGeom prst="line">
            <a:avLst/>
          </a:prstGeom>
          <a:ln w="127000">
            <a:solidFill>
              <a:srgbClr val="4A7FB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3454893"/>
      </p:ext>
    </p:extLst>
  </p:cSld>
  <p:clrMapOvr>
    <a:masterClrMapping/>
  </p:clrMapOvr>
  <p:extLst mod="1">
    <p:ext uri="{DCECCB84-F9BA-43D5-87BE-67443E8EF086}">
      <p15:sldGuideLst xmlns:p15="http://schemas.microsoft.com/office/powerpoint/2012/main">
        <p15:guide id="1" pos="6357">
          <p15:clr>
            <a:srgbClr val="FBAE40"/>
          </p15:clr>
        </p15:guide>
        <p15:guide id="2" orient="horz" pos="2160">
          <p15:clr>
            <a:srgbClr val="FBAE40"/>
          </p15:clr>
        </p15:guide>
        <p15:guide id="3"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6165D-FC49-4D00-A47C-110C2229FCB1}"/>
              </a:ext>
            </a:extLst>
          </p:cNvPr>
          <p:cNvSpPr>
            <a:spLocks noGrp="1"/>
          </p:cNvSpPr>
          <p:nvPr>
            <p:ph type="title"/>
          </p:nvPr>
        </p:nvSpPr>
        <p:spPr/>
        <p:txBody>
          <a:bodyPr/>
          <a:lstStyle/>
          <a:p>
            <a:r>
              <a:rPr lang="en-US"/>
              <a:t>Click to edit Master title style</a:t>
            </a:r>
            <a:endParaRPr lang="pt-PT"/>
          </a:p>
        </p:txBody>
      </p:sp>
      <p:sp>
        <p:nvSpPr>
          <p:cNvPr id="3" name="Date Placeholder 2">
            <a:extLst>
              <a:ext uri="{FF2B5EF4-FFF2-40B4-BE49-F238E27FC236}">
                <a16:creationId xmlns:a16="http://schemas.microsoft.com/office/drawing/2014/main" id="{FFFAF302-63AB-4EAB-9256-996BE24F77CA}"/>
              </a:ext>
            </a:extLst>
          </p:cNvPr>
          <p:cNvSpPr>
            <a:spLocks noGrp="1"/>
          </p:cNvSpPr>
          <p:nvPr>
            <p:ph type="dt" sz="half" idx="10"/>
          </p:nvPr>
        </p:nvSpPr>
        <p:spPr/>
        <p:txBody>
          <a:bodyPr/>
          <a:lstStyle/>
          <a:p>
            <a:fld id="{77CB626F-C7E1-43A2-B130-3545E0F09AB5}" type="datetimeFigureOut">
              <a:rPr lang="pt-PT" smtClean="0"/>
              <a:pPr/>
              <a:t>11/12/2018</a:t>
            </a:fld>
            <a:endParaRPr lang="pt-PT"/>
          </a:p>
        </p:txBody>
      </p:sp>
      <p:sp>
        <p:nvSpPr>
          <p:cNvPr id="4" name="Footer Placeholder 3">
            <a:extLst>
              <a:ext uri="{FF2B5EF4-FFF2-40B4-BE49-F238E27FC236}">
                <a16:creationId xmlns:a16="http://schemas.microsoft.com/office/drawing/2014/main" id="{04DB2112-3EB9-43CE-A82C-ED01A4E6F08F}"/>
              </a:ext>
            </a:extLst>
          </p:cNvPr>
          <p:cNvSpPr>
            <a:spLocks noGrp="1"/>
          </p:cNvSpPr>
          <p:nvPr>
            <p:ph type="ftr" sz="quarter" idx="11"/>
          </p:nvPr>
        </p:nvSpPr>
        <p:spPr/>
        <p:txBody>
          <a:bodyPr/>
          <a:lstStyle/>
          <a:p>
            <a:endParaRPr lang="pt-PT"/>
          </a:p>
        </p:txBody>
      </p:sp>
      <p:sp>
        <p:nvSpPr>
          <p:cNvPr id="5" name="Slide Number Placeholder 4">
            <a:extLst>
              <a:ext uri="{FF2B5EF4-FFF2-40B4-BE49-F238E27FC236}">
                <a16:creationId xmlns:a16="http://schemas.microsoft.com/office/drawing/2014/main" id="{13926E48-6147-4950-A4E1-F0A985E8755D}"/>
              </a:ext>
            </a:extLst>
          </p:cNvPr>
          <p:cNvSpPr>
            <a:spLocks noGrp="1"/>
          </p:cNvSpPr>
          <p:nvPr>
            <p:ph type="sldNum" sz="quarter" idx="12"/>
          </p:nvPr>
        </p:nvSpPr>
        <p:spPr/>
        <p:txBody>
          <a:bodyPr/>
          <a:lstStyle/>
          <a:p>
            <a:fld id="{FDD65421-0A96-4189-B0AE-AABCB94DE00E}" type="slidenum">
              <a:rPr lang="pt-PT" smtClean="0"/>
              <a:pPr/>
              <a:t>‹nº›</a:t>
            </a:fld>
            <a:endParaRPr lang="pt-PT"/>
          </a:p>
        </p:txBody>
      </p:sp>
      <p:sp>
        <p:nvSpPr>
          <p:cNvPr id="6" name="Text Placeholder 15">
            <a:extLst>
              <a:ext uri="{FF2B5EF4-FFF2-40B4-BE49-F238E27FC236}">
                <a16:creationId xmlns:a16="http://schemas.microsoft.com/office/drawing/2014/main" id="{07F33A35-41F0-48F8-BACA-21B106F90F37}"/>
              </a:ext>
            </a:extLst>
          </p:cNvPr>
          <p:cNvSpPr>
            <a:spLocks noGrp="1"/>
          </p:cNvSpPr>
          <p:nvPr>
            <p:ph type="body" sz="quarter" idx="13"/>
          </p:nvPr>
        </p:nvSpPr>
        <p:spPr>
          <a:xfrm>
            <a:off x="1008000" y="1263600"/>
            <a:ext cx="3780000" cy="313932"/>
          </a:xfrm>
          <a:prstGeom prst="rect">
            <a:avLst/>
          </a:prstGeom>
        </p:spPr>
        <p:txBody>
          <a:bodyPr lIns="0"/>
          <a:lstStyle>
            <a:lvl1pPr>
              <a:defRPr b="1" cap="all" spc="50" baseline="0"/>
            </a:lvl1pPr>
          </a:lstStyle>
          <a:p>
            <a:pPr lvl="0"/>
            <a:r>
              <a:rPr lang="en-US"/>
              <a:t>Edit Master text styles</a:t>
            </a:r>
          </a:p>
        </p:txBody>
      </p:sp>
      <p:sp>
        <p:nvSpPr>
          <p:cNvPr id="7" name="Text Placeholder 17">
            <a:extLst>
              <a:ext uri="{FF2B5EF4-FFF2-40B4-BE49-F238E27FC236}">
                <a16:creationId xmlns:a16="http://schemas.microsoft.com/office/drawing/2014/main" id="{589097F0-B183-4FFD-9D27-33D6693B9C63}"/>
              </a:ext>
            </a:extLst>
          </p:cNvPr>
          <p:cNvSpPr>
            <a:spLocks noGrp="1"/>
          </p:cNvSpPr>
          <p:nvPr>
            <p:ph type="body" sz="quarter" idx="14"/>
          </p:nvPr>
        </p:nvSpPr>
        <p:spPr>
          <a:xfrm>
            <a:off x="1008063" y="1780184"/>
            <a:ext cx="3780000" cy="341632"/>
          </a:xfrm>
          <a:prstGeom prst="rect">
            <a:avLst/>
          </a:prstGeom>
        </p:spPr>
        <p:txBody>
          <a:bodyPr vert="horz" lIns="0" tIns="45720" rIns="91440" bIns="45720" rtlCol="0">
            <a:spAutoFit/>
          </a:bodyPr>
          <a:lstStyle>
            <a:lvl1pPr>
              <a:defRPr lang="en-US" sz="1800" b="1" cap="all" spc="50" baseline="0" smtClean="0">
                <a:solidFill>
                  <a:srgbClr val="36A9E1"/>
                </a:solidFill>
              </a:defRPr>
            </a:lvl1pPr>
            <a:lvl2pPr>
              <a:defRPr lang="en-US" smtClean="0"/>
            </a:lvl2pPr>
            <a:lvl3pPr>
              <a:defRPr lang="en-US" smtClean="0"/>
            </a:lvl3pPr>
            <a:lvl4pPr>
              <a:defRPr lang="en-US" smtClean="0"/>
            </a:lvl4pPr>
            <a:lvl5pPr>
              <a:defRPr lang="pt-PT"/>
            </a:lvl5pPr>
          </a:lstStyle>
          <a:p>
            <a:pPr lvl="0"/>
            <a:r>
              <a:rPr lang="en-US"/>
              <a:t>Edit Master text styles</a:t>
            </a:r>
          </a:p>
        </p:txBody>
      </p:sp>
      <p:cxnSp>
        <p:nvCxnSpPr>
          <p:cNvPr id="8" name="Straight Connector 7">
            <a:extLst>
              <a:ext uri="{FF2B5EF4-FFF2-40B4-BE49-F238E27FC236}">
                <a16:creationId xmlns:a16="http://schemas.microsoft.com/office/drawing/2014/main" id="{78B1BEB0-3890-4634-BFD4-62FA7FDE5716}"/>
              </a:ext>
            </a:extLst>
          </p:cNvPr>
          <p:cNvCxnSpPr/>
          <p:nvPr userDrawn="1"/>
        </p:nvCxnSpPr>
        <p:spPr>
          <a:xfrm>
            <a:off x="1008000" y="1245600"/>
            <a:ext cx="3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5C9D80A9-97CF-4A32-A3A4-9CD4D945A71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0063" y="5863629"/>
            <a:ext cx="396000" cy="626071"/>
          </a:xfrm>
          <a:prstGeom prst="rect">
            <a:avLst/>
          </a:prstGeom>
        </p:spPr>
      </p:pic>
    </p:spTree>
    <p:extLst>
      <p:ext uri="{BB962C8B-B14F-4D97-AF65-F5344CB8AC3E}">
        <p14:creationId xmlns:p14="http://schemas.microsoft.com/office/powerpoint/2010/main" val="3412516993"/>
      </p:ext>
    </p:extLst>
  </p:cSld>
  <p:clrMapOvr>
    <a:masterClrMapping/>
  </p:clrMapOvr>
  <p:extLst mod="1">
    <p:ext uri="{DCECCB84-F9BA-43D5-87BE-67443E8EF086}">
      <p15:sldGuideLst xmlns:p15="http://schemas.microsoft.com/office/powerpoint/2012/main">
        <p15:guide id="1" pos="5314">
          <p15:clr>
            <a:srgbClr val="FBAE40"/>
          </p15:clr>
        </p15:guide>
        <p15:guide id="2" orient="horz" pos="2160">
          <p15:clr>
            <a:srgbClr val="FBAE40"/>
          </p15:clr>
        </p15:guide>
        <p15:guide id="3" pos="111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760DD-22E7-4412-8628-29FC16F92C57}"/>
              </a:ext>
            </a:extLst>
          </p:cNvPr>
          <p:cNvSpPr>
            <a:spLocks noGrp="1"/>
          </p:cNvSpPr>
          <p:nvPr>
            <p:ph type="title"/>
          </p:nvPr>
        </p:nvSpPr>
        <p:spPr/>
        <p:txBody>
          <a:bodyPr/>
          <a:lstStyle/>
          <a:p>
            <a:r>
              <a:rPr lang="en-US"/>
              <a:t>Click to edit Master title style</a:t>
            </a:r>
            <a:endParaRPr lang="pt-PT"/>
          </a:p>
        </p:txBody>
      </p:sp>
      <p:sp>
        <p:nvSpPr>
          <p:cNvPr id="3" name="Date Placeholder 2">
            <a:extLst>
              <a:ext uri="{FF2B5EF4-FFF2-40B4-BE49-F238E27FC236}">
                <a16:creationId xmlns:a16="http://schemas.microsoft.com/office/drawing/2014/main" id="{FF42AED2-94C5-4796-985D-CAD063253AB5}"/>
              </a:ext>
            </a:extLst>
          </p:cNvPr>
          <p:cNvSpPr>
            <a:spLocks noGrp="1"/>
          </p:cNvSpPr>
          <p:nvPr>
            <p:ph type="dt" sz="half" idx="10"/>
          </p:nvPr>
        </p:nvSpPr>
        <p:spPr/>
        <p:txBody>
          <a:bodyPr/>
          <a:lstStyle/>
          <a:p>
            <a:fld id="{77CB626F-C7E1-43A2-B130-3545E0F09AB5}" type="datetimeFigureOut">
              <a:rPr lang="pt-PT" smtClean="0"/>
              <a:t>11/12/2018</a:t>
            </a:fld>
            <a:endParaRPr lang="pt-PT"/>
          </a:p>
        </p:txBody>
      </p:sp>
      <p:sp>
        <p:nvSpPr>
          <p:cNvPr id="4" name="Footer Placeholder 3">
            <a:extLst>
              <a:ext uri="{FF2B5EF4-FFF2-40B4-BE49-F238E27FC236}">
                <a16:creationId xmlns:a16="http://schemas.microsoft.com/office/drawing/2014/main" id="{AE0C8A8E-3230-495C-9474-2E2A0A2EEB3D}"/>
              </a:ext>
            </a:extLst>
          </p:cNvPr>
          <p:cNvSpPr>
            <a:spLocks noGrp="1"/>
          </p:cNvSpPr>
          <p:nvPr>
            <p:ph type="ftr" sz="quarter" idx="11"/>
          </p:nvPr>
        </p:nvSpPr>
        <p:spPr/>
        <p:txBody>
          <a:bodyPr/>
          <a:lstStyle/>
          <a:p>
            <a:endParaRPr lang="pt-PT"/>
          </a:p>
        </p:txBody>
      </p:sp>
      <p:sp>
        <p:nvSpPr>
          <p:cNvPr id="5" name="Slide Number Placeholder 4">
            <a:extLst>
              <a:ext uri="{FF2B5EF4-FFF2-40B4-BE49-F238E27FC236}">
                <a16:creationId xmlns:a16="http://schemas.microsoft.com/office/drawing/2014/main" id="{115B69DE-1019-435C-BC2C-17B9779206A3}"/>
              </a:ext>
            </a:extLst>
          </p:cNvPr>
          <p:cNvSpPr>
            <a:spLocks noGrp="1"/>
          </p:cNvSpPr>
          <p:nvPr>
            <p:ph type="sldNum" sz="quarter" idx="12"/>
          </p:nvPr>
        </p:nvSpPr>
        <p:spPr/>
        <p:txBody>
          <a:bodyPr/>
          <a:lstStyle/>
          <a:p>
            <a:fld id="{FDD65421-0A96-4189-B0AE-AABCB94DE00E}" type="slidenum">
              <a:rPr lang="pt-PT" smtClean="0"/>
              <a:t>‹nº›</a:t>
            </a:fld>
            <a:endParaRPr lang="pt-PT"/>
          </a:p>
        </p:txBody>
      </p:sp>
    </p:spTree>
    <p:extLst>
      <p:ext uri="{BB962C8B-B14F-4D97-AF65-F5344CB8AC3E}">
        <p14:creationId xmlns:p14="http://schemas.microsoft.com/office/powerpoint/2010/main" val="19383774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66F61B-2E52-460D-95DA-CD0CC669B40D}"/>
              </a:ext>
            </a:extLst>
          </p:cNvPr>
          <p:cNvSpPr>
            <a:spLocks noGrp="1"/>
          </p:cNvSpPr>
          <p:nvPr>
            <p:ph type="dt" sz="half" idx="10"/>
          </p:nvPr>
        </p:nvSpPr>
        <p:spPr/>
        <p:txBody>
          <a:bodyPr/>
          <a:lstStyle/>
          <a:p>
            <a:fld id="{77CB626F-C7E1-43A2-B130-3545E0F09AB5}" type="datetimeFigureOut">
              <a:rPr lang="pt-PT" smtClean="0"/>
              <a:t>11/12/2018</a:t>
            </a:fld>
            <a:endParaRPr lang="pt-PT"/>
          </a:p>
        </p:txBody>
      </p:sp>
      <p:sp>
        <p:nvSpPr>
          <p:cNvPr id="3" name="Footer Placeholder 2">
            <a:extLst>
              <a:ext uri="{FF2B5EF4-FFF2-40B4-BE49-F238E27FC236}">
                <a16:creationId xmlns:a16="http://schemas.microsoft.com/office/drawing/2014/main" id="{5AE473B0-2094-4F1F-99A2-F8F516BE97D0}"/>
              </a:ext>
            </a:extLst>
          </p:cNvPr>
          <p:cNvSpPr>
            <a:spLocks noGrp="1"/>
          </p:cNvSpPr>
          <p:nvPr>
            <p:ph type="ftr" sz="quarter" idx="11"/>
          </p:nvPr>
        </p:nvSpPr>
        <p:spPr/>
        <p:txBody>
          <a:bodyPr/>
          <a:lstStyle/>
          <a:p>
            <a:endParaRPr lang="pt-PT"/>
          </a:p>
        </p:txBody>
      </p:sp>
      <p:sp>
        <p:nvSpPr>
          <p:cNvPr id="4" name="Slide Number Placeholder 3">
            <a:extLst>
              <a:ext uri="{FF2B5EF4-FFF2-40B4-BE49-F238E27FC236}">
                <a16:creationId xmlns:a16="http://schemas.microsoft.com/office/drawing/2014/main" id="{786D3531-F355-42D3-A8F6-79C734561D30}"/>
              </a:ext>
            </a:extLst>
          </p:cNvPr>
          <p:cNvSpPr>
            <a:spLocks noGrp="1"/>
          </p:cNvSpPr>
          <p:nvPr>
            <p:ph type="sldNum" sz="quarter" idx="12"/>
          </p:nvPr>
        </p:nvSpPr>
        <p:spPr/>
        <p:txBody>
          <a:bodyPr/>
          <a:lstStyle/>
          <a:p>
            <a:fld id="{FDD65421-0A96-4189-B0AE-AABCB94DE00E}" type="slidenum">
              <a:rPr lang="pt-PT" smtClean="0"/>
              <a:t>‹nº›</a:t>
            </a:fld>
            <a:endParaRPr lang="pt-PT"/>
          </a:p>
        </p:txBody>
      </p:sp>
    </p:spTree>
    <p:extLst>
      <p:ext uri="{BB962C8B-B14F-4D97-AF65-F5344CB8AC3E}">
        <p14:creationId xmlns:p14="http://schemas.microsoft.com/office/powerpoint/2010/main" val="12678247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inal">
    <p:spTree>
      <p:nvGrpSpPr>
        <p:cNvPr id="1" name=""/>
        <p:cNvGrpSpPr/>
        <p:nvPr/>
      </p:nvGrpSpPr>
      <p:grpSpPr>
        <a:xfrm>
          <a:off x="0" y="0"/>
          <a:ext cx="0" cy="0"/>
          <a:chOff x="0" y="0"/>
          <a:chExt cx="0" cy="0"/>
        </a:xfrm>
      </p:grpSpPr>
      <p:pic>
        <p:nvPicPr>
          <p:cNvPr id="3" name="Picture 2" descr="A screenshot of a cell phone&#10;&#10;Description generated with very high confidence">
            <a:extLst>
              <a:ext uri="{FF2B5EF4-FFF2-40B4-BE49-F238E27FC236}">
                <a16:creationId xmlns:a16="http://schemas.microsoft.com/office/drawing/2014/main" id="{330E9D74-B250-4AD6-9D0F-6003370FFF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 y="0"/>
            <a:ext cx="12188952" cy="6858000"/>
          </a:xfrm>
          <a:prstGeom prst="rect">
            <a:avLst/>
          </a:prstGeom>
        </p:spPr>
      </p:pic>
    </p:spTree>
    <p:extLst>
      <p:ext uri="{BB962C8B-B14F-4D97-AF65-F5344CB8AC3E}">
        <p14:creationId xmlns:p14="http://schemas.microsoft.com/office/powerpoint/2010/main" val="23373398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7708F6-417D-46EA-A3F1-91F586CDDA2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pt-PT"/>
          </a:p>
        </p:txBody>
      </p:sp>
      <p:sp>
        <p:nvSpPr>
          <p:cNvPr id="3" name="Vertical Text Placeholder 2">
            <a:extLst>
              <a:ext uri="{FF2B5EF4-FFF2-40B4-BE49-F238E27FC236}">
                <a16:creationId xmlns:a16="http://schemas.microsoft.com/office/drawing/2014/main" id="{A3001985-FEEC-497B-875F-85A07EB0286E}"/>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a:extLst>
              <a:ext uri="{FF2B5EF4-FFF2-40B4-BE49-F238E27FC236}">
                <a16:creationId xmlns:a16="http://schemas.microsoft.com/office/drawing/2014/main" id="{D54C0241-5DD1-4C24-811D-B01A1D4CAD9C}"/>
              </a:ext>
            </a:extLst>
          </p:cNvPr>
          <p:cNvSpPr>
            <a:spLocks noGrp="1"/>
          </p:cNvSpPr>
          <p:nvPr>
            <p:ph type="dt" sz="half" idx="10"/>
          </p:nvPr>
        </p:nvSpPr>
        <p:spPr/>
        <p:txBody>
          <a:bodyPr/>
          <a:lstStyle/>
          <a:p>
            <a:fld id="{77CB626F-C7E1-43A2-B130-3545E0F09AB5}" type="datetimeFigureOut">
              <a:rPr lang="pt-PT" smtClean="0"/>
              <a:t>11/12/2018</a:t>
            </a:fld>
            <a:endParaRPr lang="pt-PT"/>
          </a:p>
        </p:txBody>
      </p:sp>
      <p:sp>
        <p:nvSpPr>
          <p:cNvPr id="5" name="Footer Placeholder 4">
            <a:extLst>
              <a:ext uri="{FF2B5EF4-FFF2-40B4-BE49-F238E27FC236}">
                <a16:creationId xmlns:a16="http://schemas.microsoft.com/office/drawing/2014/main" id="{2FEEB676-474C-4A76-8C0C-D1983D40D572}"/>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E1221D52-E13C-462E-A9F7-C58DCC803B78}"/>
              </a:ext>
            </a:extLst>
          </p:cNvPr>
          <p:cNvSpPr>
            <a:spLocks noGrp="1"/>
          </p:cNvSpPr>
          <p:nvPr>
            <p:ph type="sldNum" sz="quarter" idx="12"/>
          </p:nvPr>
        </p:nvSpPr>
        <p:spPr>
          <a:xfrm rot="5400000">
            <a:off x="5815200" y="6342347"/>
            <a:ext cx="561600" cy="230832"/>
          </a:xfrm>
        </p:spPr>
        <p:txBody>
          <a:bodyPr/>
          <a:lstStyle/>
          <a:p>
            <a:fld id="{FDD65421-0A96-4189-B0AE-AABCB94DE00E}" type="slidenum">
              <a:rPr lang="pt-PT" smtClean="0"/>
              <a:t>‹nº›</a:t>
            </a:fld>
            <a:endParaRPr lang="pt-PT"/>
          </a:p>
        </p:txBody>
      </p:sp>
    </p:spTree>
    <p:extLst>
      <p:ext uri="{BB962C8B-B14F-4D97-AF65-F5344CB8AC3E}">
        <p14:creationId xmlns:p14="http://schemas.microsoft.com/office/powerpoint/2010/main" val="1046977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64251-FBFB-42EE-9029-0D84A1E81742}"/>
              </a:ext>
            </a:extLst>
          </p:cNvPr>
          <p:cNvSpPr>
            <a:spLocks noGrp="1"/>
          </p:cNvSpPr>
          <p:nvPr>
            <p:ph type="title"/>
          </p:nvPr>
        </p:nvSpPr>
        <p:spPr>
          <a:xfrm>
            <a:off x="1008000" y="365125"/>
            <a:ext cx="10173600" cy="286232"/>
          </a:xfrm>
        </p:spPr>
        <p:txBody>
          <a:bodyPr/>
          <a:lstStyle>
            <a:lvl1pPr>
              <a:defRPr b="1"/>
            </a:lvl1pPr>
          </a:lstStyle>
          <a:p>
            <a:r>
              <a:rPr lang="en-US"/>
              <a:t>Click to edit Master title style</a:t>
            </a:r>
            <a:endParaRPr lang="pt-PT" dirty="0"/>
          </a:p>
        </p:txBody>
      </p:sp>
      <p:sp>
        <p:nvSpPr>
          <p:cNvPr id="6" name="Slide Number Placeholder 5">
            <a:extLst>
              <a:ext uri="{FF2B5EF4-FFF2-40B4-BE49-F238E27FC236}">
                <a16:creationId xmlns:a16="http://schemas.microsoft.com/office/drawing/2014/main" id="{65B7C131-DB65-4EB9-8FB4-7A354559C77B}"/>
              </a:ext>
            </a:extLst>
          </p:cNvPr>
          <p:cNvSpPr>
            <a:spLocks noGrp="1"/>
          </p:cNvSpPr>
          <p:nvPr>
            <p:ph type="sldNum" sz="quarter" idx="12"/>
          </p:nvPr>
        </p:nvSpPr>
        <p:spPr>
          <a:xfrm>
            <a:off x="11181600" y="3420000"/>
            <a:ext cx="561600" cy="230832"/>
          </a:xfrm>
        </p:spPr>
        <p:txBody>
          <a:bodyPr vert="horz" wrap="square" lIns="91440" tIns="45720" rIns="91440" bIns="45720" rtlCol="0" anchor="ctr">
            <a:spAutoFit/>
          </a:bodyPr>
          <a:lstStyle>
            <a:lvl1pPr>
              <a:defRPr lang="pt-PT" smtClean="0"/>
            </a:lvl1pPr>
          </a:lstStyle>
          <a:p>
            <a:fld id="{FDD65421-0A96-4189-B0AE-AABCB94DE00E}" type="slidenum">
              <a:rPr lang="pt-PT" smtClean="0"/>
              <a:pPr/>
              <a:t>‹nº›</a:t>
            </a:fld>
            <a:endParaRPr lang="pt-PT"/>
          </a:p>
        </p:txBody>
      </p:sp>
      <p:sp>
        <p:nvSpPr>
          <p:cNvPr id="16" name="Text Placeholder 15">
            <a:extLst>
              <a:ext uri="{FF2B5EF4-FFF2-40B4-BE49-F238E27FC236}">
                <a16:creationId xmlns:a16="http://schemas.microsoft.com/office/drawing/2014/main" id="{99D1A2A9-E801-409F-9FA8-BA96C5F81527}"/>
              </a:ext>
            </a:extLst>
          </p:cNvPr>
          <p:cNvSpPr>
            <a:spLocks noGrp="1"/>
          </p:cNvSpPr>
          <p:nvPr>
            <p:ph type="body" sz="quarter" idx="13"/>
          </p:nvPr>
        </p:nvSpPr>
        <p:spPr>
          <a:xfrm>
            <a:off x="1008000" y="1263600"/>
            <a:ext cx="3780000" cy="313932"/>
          </a:xfrm>
          <a:prstGeom prst="rect">
            <a:avLst/>
          </a:prstGeom>
        </p:spPr>
        <p:txBody>
          <a:bodyPr lIns="0"/>
          <a:lstStyle>
            <a:lvl1pPr>
              <a:defRPr b="1" cap="all" spc="50" baseline="0"/>
            </a:lvl1pPr>
          </a:lstStyle>
          <a:p>
            <a:pPr lvl="0"/>
            <a:r>
              <a:rPr lang="en-US"/>
              <a:t>Edit Master text styles</a:t>
            </a:r>
          </a:p>
        </p:txBody>
      </p:sp>
      <p:sp>
        <p:nvSpPr>
          <p:cNvPr id="18" name="Text Placeholder 17">
            <a:extLst>
              <a:ext uri="{FF2B5EF4-FFF2-40B4-BE49-F238E27FC236}">
                <a16:creationId xmlns:a16="http://schemas.microsoft.com/office/drawing/2014/main" id="{7910BBDC-1ADA-4D91-9192-3E2F19B12B99}"/>
              </a:ext>
            </a:extLst>
          </p:cNvPr>
          <p:cNvSpPr>
            <a:spLocks noGrp="1"/>
          </p:cNvSpPr>
          <p:nvPr>
            <p:ph type="body" sz="quarter" idx="14"/>
          </p:nvPr>
        </p:nvSpPr>
        <p:spPr>
          <a:xfrm>
            <a:off x="1008063" y="1764000"/>
            <a:ext cx="6234310" cy="341632"/>
          </a:xfrm>
          <a:prstGeom prst="rect">
            <a:avLst/>
          </a:prstGeom>
        </p:spPr>
        <p:txBody>
          <a:bodyPr vert="horz" wrap="square" lIns="0" tIns="45720" rIns="91440" bIns="45720" rtlCol="0">
            <a:spAutoFit/>
          </a:bodyPr>
          <a:lstStyle>
            <a:lvl1pPr>
              <a:defRPr lang="en-US" sz="1800" b="1" cap="all" spc="50" baseline="0" smtClean="0">
                <a:solidFill>
                  <a:srgbClr val="36A9E1"/>
                </a:solidFill>
              </a:defRPr>
            </a:lvl1pPr>
            <a:lvl2pPr>
              <a:defRPr lang="en-US" smtClean="0"/>
            </a:lvl2pPr>
            <a:lvl3pPr>
              <a:defRPr lang="en-US" smtClean="0"/>
            </a:lvl3pPr>
            <a:lvl4pPr>
              <a:defRPr lang="en-US" smtClean="0"/>
            </a:lvl4pPr>
            <a:lvl5pPr>
              <a:defRPr lang="pt-PT"/>
            </a:lvl5pPr>
          </a:lstStyle>
          <a:p>
            <a:pPr lvl="0"/>
            <a:r>
              <a:rPr lang="en-US"/>
              <a:t>Edit Master text styles</a:t>
            </a:r>
          </a:p>
        </p:txBody>
      </p:sp>
      <p:sp>
        <p:nvSpPr>
          <p:cNvPr id="20" name="Text Placeholder 19">
            <a:extLst>
              <a:ext uri="{FF2B5EF4-FFF2-40B4-BE49-F238E27FC236}">
                <a16:creationId xmlns:a16="http://schemas.microsoft.com/office/drawing/2014/main" id="{65F95673-ECE5-465D-B498-71FBDD713AEA}"/>
              </a:ext>
            </a:extLst>
          </p:cNvPr>
          <p:cNvSpPr>
            <a:spLocks noGrp="1"/>
          </p:cNvSpPr>
          <p:nvPr>
            <p:ph type="body" sz="quarter" idx="15"/>
          </p:nvPr>
        </p:nvSpPr>
        <p:spPr>
          <a:xfrm>
            <a:off x="1007998" y="2552953"/>
            <a:ext cx="7956000" cy="3600000"/>
          </a:xfrm>
          <a:prstGeom prst="rect">
            <a:avLst/>
          </a:prstGeom>
        </p:spPr>
        <p:txBody>
          <a:bodyPr lIns="0" numCol="1" spcCol="396000">
            <a:noAutofit/>
          </a:bodyPr>
          <a:lstStyle>
            <a:lvl1pPr marL="285750" indent="-285750">
              <a:lnSpc>
                <a:spcPct val="100000"/>
              </a:lnSpc>
              <a:spcBef>
                <a:spcPts val="1000"/>
              </a:spcBef>
              <a:buFont typeface="Arial" panose="020B0604020202020204" pitchFamily="34" charset="0"/>
              <a:buChar char="•"/>
              <a:defRPr sz="1800">
                <a:latin typeface="+mn-lt"/>
              </a:defRPr>
            </a:lvl1pPr>
            <a:lvl2pPr marL="742950" indent="-285750">
              <a:lnSpc>
                <a:spcPct val="100000"/>
              </a:lnSpc>
              <a:spcBef>
                <a:spcPts val="1000"/>
              </a:spcBef>
              <a:buFont typeface="Arial" panose="020B0604020202020204" pitchFamily="34" charset="0"/>
              <a:buChar char="•"/>
              <a:defRPr sz="1600">
                <a:latin typeface="+mn-lt"/>
              </a:defRPr>
            </a:lvl2pPr>
            <a:lvl3pPr marL="1200150" indent="-285750">
              <a:lnSpc>
                <a:spcPct val="100000"/>
              </a:lnSpc>
              <a:spcBef>
                <a:spcPts val="1000"/>
              </a:spcBef>
              <a:buFont typeface="Arial" panose="020B0604020202020204" pitchFamily="34" charset="0"/>
              <a:buChar char="•"/>
              <a:defRPr sz="1400">
                <a:latin typeface="+mn-lt"/>
              </a:defRPr>
            </a:lvl3pPr>
            <a:lvl4pPr marL="1657350" indent="-285750">
              <a:lnSpc>
                <a:spcPct val="100000"/>
              </a:lnSpc>
              <a:spcBef>
                <a:spcPts val="1000"/>
              </a:spcBef>
              <a:buFont typeface="Arial" panose="020B0604020202020204" pitchFamily="34" charset="0"/>
              <a:buChar char="•"/>
              <a:defRPr sz="1200">
                <a:latin typeface="+mn-lt"/>
              </a:defRPr>
            </a:lvl4pPr>
            <a:lvl5pPr marL="2114550" indent="-285750">
              <a:lnSpc>
                <a:spcPct val="100000"/>
              </a:lnSpc>
              <a:spcBef>
                <a:spcPts val="1000"/>
              </a:spcBef>
              <a:buFont typeface="Arial" panose="020B0604020202020204" pitchFamily="34" charset="0"/>
              <a:buChar char="•"/>
              <a:defRPr sz="12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dirty="0"/>
          </a:p>
        </p:txBody>
      </p:sp>
      <p:cxnSp>
        <p:nvCxnSpPr>
          <p:cNvPr id="9" name="Straight Connector 8">
            <a:extLst>
              <a:ext uri="{FF2B5EF4-FFF2-40B4-BE49-F238E27FC236}">
                <a16:creationId xmlns:a16="http://schemas.microsoft.com/office/drawing/2014/main" id="{2BECC37C-9A1A-4B50-ACE6-382CD23E5233}"/>
              </a:ext>
            </a:extLst>
          </p:cNvPr>
          <p:cNvCxnSpPr/>
          <p:nvPr userDrawn="1"/>
        </p:nvCxnSpPr>
        <p:spPr>
          <a:xfrm>
            <a:off x="1008000" y="1245600"/>
            <a:ext cx="3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B685EE5C-F905-45EE-965C-C4CF566251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0063" y="5863629"/>
            <a:ext cx="396000" cy="626071"/>
          </a:xfrm>
          <a:prstGeom prst="rect">
            <a:avLst/>
          </a:prstGeom>
        </p:spPr>
      </p:pic>
      <p:sp>
        <p:nvSpPr>
          <p:cNvPr id="11" name="Date Placeholder 3">
            <a:extLst>
              <a:ext uri="{FF2B5EF4-FFF2-40B4-BE49-F238E27FC236}">
                <a16:creationId xmlns:a16="http://schemas.microsoft.com/office/drawing/2014/main" id="{67405A11-0C97-4292-A4BA-426D5DB31FD5}"/>
              </a:ext>
            </a:extLst>
          </p:cNvPr>
          <p:cNvSpPr>
            <a:spLocks noGrp="1"/>
          </p:cNvSpPr>
          <p:nvPr>
            <p:ph type="dt" sz="half" idx="2"/>
          </p:nvPr>
        </p:nvSpPr>
        <p:spPr>
          <a:xfrm>
            <a:off x="1008000" y="6563168"/>
            <a:ext cx="692613" cy="215444"/>
          </a:xfrm>
          <a:prstGeom prst="rect">
            <a:avLst/>
          </a:prstGeom>
        </p:spPr>
        <p:txBody>
          <a:bodyPr vert="horz" wrap="square" lIns="91440" tIns="45720" rIns="91440" bIns="45720" rtlCol="0" anchor="ctr">
            <a:spAutoFit/>
          </a:bodyPr>
          <a:lstStyle>
            <a:lvl1pPr algn="l">
              <a:defRPr sz="800">
                <a:solidFill>
                  <a:schemeClr val="tx1">
                    <a:tint val="75000"/>
                  </a:schemeClr>
                </a:solidFill>
                <a:latin typeface="+mj-lt"/>
              </a:defRPr>
            </a:lvl1pPr>
          </a:lstStyle>
          <a:p>
            <a:fld id="{77CB626F-C7E1-43A2-B130-3545E0F09AB5}" type="datetimeFigureOut">
              <a:rPr lang="pt-PT" smtClean="0"/>
              <a:pPr/>
              <a:t>11/12/2018</a:t>
            </a:fld>
            <a:endParaRPr lang="pt-PT"/>
          </a:p>
        </p:txBody>
      </p:sp>
      <p:sp>
        <p:nvSpPr>
          <p:cNvPr id="12" name="Footer Placeholder 4">
            <a:extLst>
              <a:ext uri="{FF2B5EF4-FFF2-40B4-BE49-F238E27FC236}">
                <a16:creationId xmlns:a16="http://schemas.microsoft.com/office/drawing/2014/main" id="{3F2BCB61-6D1C-4778-BF21-82CE2D822579}"/>
              </a:ext>
            </a:extLst>
          </p:cNvPr>
          <p:cNvSpPr>
            <a:spLocks noGrp="1"/>
          </p:cNvSpPr>
          <p:nvPr>
            <p:ph type="ftr" sz="quarter" idx="3"/>
          </p:nvPr>
        </p:nvSpPr>
        <p:spPr>
          <a:xfrm>
            <a:off x="1760434" y="6563168"/>
            <a:ext cx="9421166" cy="215444"/>
          </a:xfrm>
          <a:prstGeom prst="rect">
            <a:avLst/>
          </a:prstGeom>
        </p:spPr>
        <p:txBody>
          <a:bodyPr vert="horz" wrap="square" lIns="91440" tIns="45720" rIns="91440" bIns="45720" rtlCol="0" anchor="ctr">
            <a:spAutoFit/>
          </a:bodyPr>
          <a:lstStyle>
            <a:lvl1pPr algn="ctr">
              <a:defRPr sz="800">
                <a:solidFill>
                  <a:schemeClr val="tx1">
                    <a:tint val="75000"/>
                  </a:schemeClr>
                </a:solidFill>
                <a:latin typeface="+mj-lt"/>
              </a:defRPr>
            </a:lvl1pPr>
          </a:lstStyle>
          <a:p>
            <a:endParaRPr lang="pt-PT" dirty="0"/>
          </a:p>
        </p:txBody>
      </p:sp>
    </p:spTree>
    <p:extLst>
      <p:ext uri="{BB962C8B-B14F-4D97-AF65-F5344CB8AC3E}">
        <p14:creationId xmlns:p14="http://schemas.microsoft.com/office/powerpoint/2010/main" val="4213349918"/>
      </p:ext>
    </p:extLst>
  </p:cSld>
  <p:clrMapOvr>
    <a:masterClrMapping/>
  </p:clrMapOvr>
  <p:extLst mod="1">
    <p:ext uri="{DCECCB84-F9BA-43D5-87BE-67443E8EF086}">
      <p15:sldGuideLst xmlns:p15="http://schemas.microsoft.com/office/powerpoint/2012/main">
        <p15:guide id="1" orient="horz" pos="3884" userDrawn="1">
          <p15:clr>
            <a:srgbClr val="FBAE40"/>
          </p15:clr>
        </p15:guide>
        <p15:guide id="2" pos="708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Índi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64251-FBFB-42EE-9029-0D84A1E81742}"/>
              </a:ext>
            </a:extLst>
          </p:cNvPr>
          <p:cNvSpPr>
            <a:spLocks noGrp="1"/>
          </p:cNvSpPr>
          <p:nvPr>
            <p:ph type="title"/>
          </p:nvPr>
        </p:nvSpPr>
        <p:spPr>
          <a:xfrm>
            <a:off x="1008000" y="373217"/>
            <a:ext cx="10173600" cy="286232"/>
          </a:xfrm>
        </p:spPr>
        <p:txBody>
          <a:bodyPr/>
          <a:lstStyle>
            <a:lvl1pPr>
              <a:defRPr b="1"/>
            </a:lvl1pPr>
          </a:lstStyle>
          <a:p>
            <a:r>
              <a:rPr lang="en-US"/>
              <a:t>Click to edit Master title style</a:t>
            </a:r>
            <a:endParaRPr lang="pt-PT"/>
          </a:p>
        </p:txBody>
      </p:sp>
      <p:sp>
        <p:nvSpPr>
          <p:cNvPr id="6" name="Slide Number Placeholder 5">
            <a:extLst>
              <a:ext uri="{FF2B5EF4-FFF2-40B4-BE49-F238E27FC236}">
                <a16:creationId xmlns:a16="http://schemas.microsoft.com/office/drawing/2014/main" id="{65B7C131-DB65-4EB9-8FB4-7A354559C77B}"/>
              </a:ext>
            </a:extLst>
          </p:cNvPr>
          <p:cNvSpPr>
            <a:spLocks noGrp="1"/>
          </p:cNvSpPr>
          <p:nvPr>
            <p:ph type="sldNum" sz="quarter" idx="12"/>
          </p:nvPr>
        </p:nvSpPr>
        <p:spPr>
          <a:xfrm>
            <a:off x="11181600" y="3420000"/>
            <a:ext cx="561600" cy="230832"/>
          </a:xfrm>
        </p:spPr>
        <p:txBody>
          <a:bodyPr vert="horz" wrap="square" lIns="91440" tIns="45720" rIns="91440" bIns="45720" rtlCol="0" anchor="ctr">
            <a:spAutoFit/>
          </a:bodyPr>
          <a:lstStyle>
            <a:lvl1pPr>
              <a:defRPr lang="pt-PT" smtClean="0"/>
            </a:lvl1pPr>
          </a:lstStyle>
          <a:p>
            <a:fld id="{FDD65421-0A96-4189-B0AE-AABCB94DE00E}" type="slidenum">
              <a:rPr lang="pt-PT" smtClean="0"/>
              <a:pPr/>
              <a:t>‹nº›</a:t>
            </a:fld>
            <a:endParaRPr lang="pt-PT"/>
          </a:p>
        </p:txBody>
      </p:sp>
      <p:sp>
        <p:nvSpPr>
          <p:cNvPr id="18" name="Text Placeholder 17">
            <a:extLst>
              <a:ext uri="{FF2B5EF4-FFF2-40B4-BE49-F238E27FC236}">
                <a16:creationId xmlns:a16="http://schemas.microsoft.com/office/drawing/2014/main" id="{7910BBDC-1ADA-4D91-9192-3E2F19B12B99}"/>
              </a:ext>
            </a:extLst>
          </p:cNvPr>
          <p:cNvSpPr>
            <a:spLocks noGrp="1"/>
          </p:cNvSpPr>
          <p:nvPr>
            <p:ph type="body" sz="quarter" idx="14"/>
          </p:nvPr>
        </p:nvSpPr>
        <p:spPr>
          <a:xfrm>
            <a:off x="2287742" y="1763999"/>
            <a:ext cx="2700000" cy="522000"/>
          </a:xfrm>
          <a:prstGeom prst="rect">
            <a:avLst/>
          </a:prstGeom>
        </p:spPr>
        <p:txBody>
          <a:bodyPr vert="horz" lIns="0" tIns="45720" rIns="91440" bIns="45720" rtlCol="0">
            <a:noAutofit/>
          </a:bodyPr>
          <a:lstStyle>
            <a:lvl1pPr>
              <a:defRPr lang="en-US" sz="1400" b="1" cap="all" spc="50" baseline="0" smtClean="0">
                <a:solidFill>
                  <a:srgbClr val="36A9E1"/>
                </a:solidFill>
              </a:defRPr>
            </a:lvl1pPr>
            <a:lvl2pPr>
              <a:defRPr lang="en-US" smtClean="0"/>
            </a:lvl2pPr>
            <a:lvl3pPr>
              <a:defRPr lang="en-US" smtClean="0"/>
            </a:lvl3pPr>
            <a:lvl4pPr>
              <a:defRPr lang="en-US" smtClean="0"/>
            </a:lvl4pPr>
            <a:lvl5pPr>
              <a:defRPr lang="pt-PT"/>
            </a:lvl5pPr>
          </a:lstStyle>
          <a:p>
            <a:pPr lvl="0"/>
            <a:r>
              <a:rPr lang="en-US"/>
              <a:t>Edit Master text styles</a:t>
            </a:r>
          </a:p>
        </p:txBody>
      </p:sp>
      <p:sp>
        <p:nvSpPr>
          <p:cNvPr id="20" name="Text Placeholder 19">
            <a:extLst>
              <a:ext uri="{FF2B5EF4-FFF2-40B4-BE49-F238E27FC236}">
                <a16:creationId xmlns:a16="http://schemas.microsoft.com/office/drawing/2014/main" id="{65F95673-ECE5-465D-B498-71FBDD713AEA}"/>
              </a:ext>
            </a:extLst>
          </p:cNvPr>
          <p:cNvSpPr>
            <a:spLocks noGrp="1"/>
          </p:cNvSpPr>
          <p:nvPr>
            <p:ph type="body" sz="quarter" idx="15"/>
          </p:nvPr>
        </p:nvSpPr>
        <p:spPr>
          <a:xfrm>
            <a:off x="2287742" y="2296130"/>
            <a:ext cx="2700000" cy="576000"/>
          </a:xfrm>
          <a:prstGeom prst="rect">
            <a:avLst/>
          </a:prstGeom>
        </p:spPr>
        <p:txBody>
          <a:bodyPr lIns="0" numCol="1" spcCol="39600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400">
                <a:latin typeface="+mn-lt"/>
              </a:defRPr>
            </a:lvl1pPr>
            <a:lvl2pPr marL="457200" indent="0">
              <a:buFont typeface="Arial" panose="020B0604020202020204" pitchFamily="34" charset="0"/>
              <a:buNone/>
              <a:defRPr sz="1600">
                <a:latin typeface="+mn-lt"/>
              </a:defRPr>
            </a:lvl2pPr>
            <a:lvl3pPr marL="914400" indent="0">
              <a:buFont typeface="Arial" panose="020B0604020202020204" pitchFamily="34" charset="0"/>
              <a:buNone/>
              <a:defRPr sz="1600">
                <a:latin typeface="+mn-lt"/>
              </a:defRPr>
            </a:lvl3pPr>
            <a:lvl4pPr marL="1371600" indent="0">
              <a:buFont typeface="Arial" panose="020B0604020202020204" pitchFamily="34" charset="0"/>
              <a:buNone/>
              <a:defRPr sz="1600">
                <a:latin typeface="+mn-lt"/>
              </a:defRPr>
            </a:lvl4pPr>
            <a:lvl5pPr marL="1828800" indent="0">
              <a:buFont typeface="Arial" panose="020B0604020202020204" pitchFamily="34" charset="0"/>
              <a:buNone/>
              <a:defRPr sz="1600">
                <a:latin typeface="+mn-lt"/>
              </a:defRPr>
            </a:lvl5pPr>
          </a:lstStyle>
          <a:p>
            <a:pPr lvl="0"/>
            <a:r>
              <a:rPr lang="en-US"/>
              <a:t>Edit Master text styles</a:t>
            </a:r>
          </a:p>
        </p:txBody>
      </p:sp>
      <p:cxnSp>
        <p:nvCxnSpPr>
          <p:cNvPr id="9" name="Straight Connector 8">
            <a:extLst>
              <a:ext uri="{FF2B5EF4-FFF2-40B4-BE49-F238E27FC236}">
                <a16:creationId xmlns:a16="http://schemas.microsoft.com/office/drawing/2014/main" id="{2BECC37C-9A1A-4B50-ACE6-382CD23E5233}"/>
              </a:ext>
            </a:extLst>
          </p:cNvPr>
          <p:cNvCxnSpPr/>
          <p:nvPr userDrawn="1"/>
        </p:nvCxnSpPr>
        <p:spPr>
          <a:xfrm>
            <a:off x="1008000" y="1243816"/>
            <a:ext cx="3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5C5ED5D-CEFE-46E6-BCC9-7289ABF6B524}"/>
              </a:ext>
            </a:extLst>
          </p:cNvPr>
          <p:cNvSpPr txBox="1"/>
          <p:nvPr userDrawn="1"/>
        </p:nvSpPr>
        <p:spPr>
          <a:xfrm>
            <a:off x="1008000" y="1261933"/>
            <a:ext cx="1970202" cy="338554"/>
          </a:xfrm>
          <a:prstGeom prst="rect">
            <a:avLst/>
          </a:prstGeom>
          <a:noFill/>
        </p:spPr>
        <p:txBody>
          <a:bodyPr wrap="square" lIns="0" rtlCol="0">
            <a:spAutoFit/>
          </a:bodyPr>
          <a:lstStyle/>
          <a:p>
            <a:r>
              <a:rPr lang="en-US" sz="1600" b="1" spc="50" baseline="0" dirty="0">
                <a:latin typeface="Arial" panose="020B0604020202020204" pitchFamily="34" charset="0"/>
                <a:cs typeface="Arial" panose="020B0604020202020204" pitchFamily="34" charset="0"/>
              </a:rPr>
              <a:t>ÍNDICE</a:t>
            </a:r>
            <a:endParaRPr lang="pt-PT" sz="1600" b="1" spc="50" baseline="0" dirty="0">
              <a:latin typeface="Arial" panose="020B0604020202020204" pitchFamily="34" charset="0"/>
              <a:cs typeface="Arial" panose="020B0604020202020204" pitchFamily="34" charset="0"/>
            </a:endParaRPr>
          </a:p>
        </p:txBody>
      </p:sp>
      <p:sp>
        <p:nvSpPr>
          <p:cNvPr id="11" name="Text Placeholder 17">
            <a:extLst>
              <a:ext uri="{FF2B5EF4-FFF2-40B4-BE49-F238E27FC236}">
                <a16:creationId xmlns:a16="http://schemas.microsoft.com/office/drawing/2014/main" id="{E524CD98-C356-4379-ABC4-D7CAB7FB2F57}"/>
              </a:ext>
            </a:extLst>
          </p:cNvPr>
          <p:cNvSpPr>
            <a:spLocks noGrp="1"/>
          </p:cNvSpPr>
          <p:nvPr>
            <p:ph type="body" sz="quarter" idx="16" hasCustomPrompt="1"/>
          </p:nvPr>
        </p:nvSpPr>
        <p:spPr>
          <a:xfrm>
            <a:off x="1432736" y="1764000"/>
            <a:ext cx="800165" cy="646331"/>
          </a:xfrm>
          <a:prstGeom prst="rect">
            <a:avLst/>
          </a:prstGeom>
        </p:spPr>
        <p:txBody>
          <a:bodyPr vert="horz" wrap="square" lIns="0" tIns="45720" rIns="91440" bIns="45720" rtlCol="0">
            <a:spAutoFit/>
          </a:bodyPr>
          <a:lstStyle>
            <a:lvl1pPr>
              <a:defRPr lang="en-US" sz="4000" b="1" smtClean="0">
                <a:solidFill>
                  <a:srgbClr val="36A9E1"/>
                </a:solidFill>
              </a:defRPr>
            </a:lvl1pPr>
            <a:lvl2pPr>
              <a:defRPr lang="en-US" smtClean="0"/>
            </a:lvl2pPr>
            <a:lvl3pPr>
              <a:defRPr lang="en-US" smtClean="0"/>
            </a:lvl3pPr>
            <a:lvl4pPr>
              <a:defRPr lang="en-US" smtClean="0"/>
            </a:lvl4pPr>
            <a:lvl5pPr>
              <a:defRPr lang="pt-PT"/>
            </a:lvl5pPr>
          </a:lstStyle>
          <a:p>
            <a:pPr lvl="0"/>
            <a:r>
              <a:rPr lang="en-US" dirty="0"/>
              <a:t>n.º</a:t>
            </a:r>
            <a:endParaRPr lang="pt-PT" dirty="0"/>
          </a:p>
        </p:txBody>
      </p:sp>
      <p:sp>
        <p:nvSpPr>
          <p:cNvPr id="30" name="Text Placeholder 17">
            <a:extLst>
              <a:ext uri="{FF2B5EF4-FFF2-40B4-BE49-F238E27FC236}">
                <a16:creationId xmlns:a16="http://schemas.microsoft.com/office/drawing/2014/main" id="{95E41BEF-961E-4A2B-9ECF-8EA2DEFAFDE8}"/>
              </a:ext>
            </a:extLst>
          </p:cNvPr>
          <p:cNvSpPr>
            <a:spLocks noGrp="1"/>
          </p:cNvSpPr>
          <p:nvPr>
            <p:ph type="body" sz="quarter" idx="17"/>
          </p:nvPr>
        </p:nvSpPr>
        <p:spPr>
          <a:xfrm>
            <a:off x="2287742" y="3208992"/>
            <a:ext cx="2700000" cy="522000"/>
          </a:xfrm>
          <a:prstGeom prst="rect">
            <a:avLst/>
          </a:prstGeom>
        </p:spPr>
        <p:txBody>
          <a:bodyPr vert="horz" lIns="0" tIns="45720" rIns="91440" bIns="45720" rtlCol="0">
            <a:noAutofit/>
          </a:bodyPr>
          <a:lstStyle>
            <a:lvl1pPr>
              <a:defRPr lang="en-US" sz="1400" b="1" cap="all" spc="50" baseline="0" smtClean="0">
                <a:solidFill>
                  <a:srgbClr val="36A9E1"/>
                </a:solidFill>
              </a:defRPr>
            </a:lvl1pPr>
            <a:lvl2pPr>
              <a:defRPr lang="en-US" smtClean="0"/>
            </a:lvl2pPr>
            <a:lvl3pPr>
              <a:defRPr lang="en-US" smtClean="0"/>
            </a:lvl3pPr>
            <a:lvl4pPr>
              <a:defRPr lang="en-US" smtClean="0"/>
            </a:lvl4pPr>
            <a:lvl5pPr>
              <a:defRPr lang="pt-PT"/>
            </a:lvl5pPr>
          </a:lstStyle>
          <a:p>
            <a:pPr lvl="0"/>
            <a:r>
              <a:rPr lang="en-US"/>
              <a:t>Edit Master text styles</a:t>
            </a:r>
          </a:p>
        </p:txBody>
      </p:sp>
      <p:sp>
        <p:nvSpPr>
          <p:cNvPr id="31" name="Text Placeholder 19">
            <a:extLst>
              <a:ext uri="{FF2B5EF4-FFF2-40B4-BE49-F238E27FC236}">
                <a16:creationId xmlns:a16="http://schemas.microsoft.com/office/drawing/2014/main" id="{B7C2BBA2-84C8-46F6-80B7-A1188F9CB16E}"/>
              </a:ext>
            </a:extLst>
          </p:cNvPr>
          <p:cNvSpPr>
            <a:spLocks noGrp="1"/>
          </p:cNvSpPr>
          <p:nvPr>
            <p:ph type="body" sz="quarter" idx="18"/>
          </p:nvPr>
        </p:nvSpPr>
        <p:spPr>
          <a:xfrm>
            <a:off x="2287742" y="3741123"/>
            <a:ext cx="2700000" cy="576000"/>
          </a:xfrm>
          <a:prstGeom prst="rect">
            <a:avLst/>
          </a:prstGeom>
        </p:spPr>
        <p:txBody>
          <a:bodyPr lIns="0" numCol="1" spcCol="39600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400">
                <a:latin typeface="+mn-lt"/>
              </a:defRPr>
            </a:lvl1pPr>
            <a:lvl2pPr marL="457200" indent="0">
              <a:buFont typeface="Arial" panose="020B0604020202020204" pitchFamily="34" charset="0"/>
              <a:buNone/>
              <a:defRPr sz="1600">
                <a:latin typeface="+mn-lt"/>
              </a:defRPr>
            </a:lvl2pPr>
            <a:lvl3pPr marL="914400" indent="0">
              <a:buFont typeface="Arial" panose="020B0604020202020204" pitchFamily="34" charset="0"/>
              <a:buNone/>
              <a:defRPr sz="1600">
                <a:latin typeface="+mn-lt"/>
              </a:defRPr>
            </a:lvl3pPr>
            <a:lvl4pPr marL="1371600" indent="0">
              <a:buFont typeface="Arial" panose="020B0604020202020204" pitchFamily="34" charset="0"/>
              <a:buNone/>
              <a:defRPr sz="1600">
                <a:latin typeface="+mn-lt"/>
              </a:defRPr>
            </a:lvl4pPr>
            <a:lvl5pPr marL="1828800" indent="0">
              <a:buFont typeface="Arial" panose="020B0604020202020204" pitchFamily="34" charset="0"/>
              <a:buNone/>
              <a:defRPr sz="1600">
                <a:latin typeface="+mn-lt"/>
              </a:defRPr>
            </a:lvl5pPr>
          </a:lstStyle>
          <a:p>
            <a:pPr lvl="0"/>
            <a:r>
              <a:rPr lang="en-US"/>
              <a:t>Edit Master text styles</a:t>
            </a:r>
          </a:p>
        </p:txBody>
      </p:sp>
      <p:sp>
        <p:nvSpPr>
          <p:cNvPr id="32" name="Text Placeholder 17">
            <a:extLst>
              <a:ext uri="{FF2B5EF4-FFF2-40B4-BE49-F238E27FC236}">
                <a16:creationId xmlns:a16="http://schemas.microsoft.com/office/drawing/2014/main" id="{86559B99-0D1B-4C93-A713-FE13E7241460}"/>
              </a:ext>
            </a:extLst>
          </p:cNvPr>
          <p:cNvSpPr>
            <a:spLocks noGrp="1"/>
          </p:cNvSpPr>
          <p:nvPr>
            <p:ph type="body" sz="quarter" idx="19" hasCustomPrompt="1"/>
          </p:nvPr>
        </p:nvSpPr>
        <p:spPr>
          <a:xfrm>
            <a:off x="1432736" y="3208993"/>
            <a:ext cx="800165" cy="646331"/>
          </a:xfrm>
          <a:prstGeom prst="rect">
            <a:avLst/>
          </a:prstGeom>
        </p:spPr>
        <p:txBody>
          <a:bodyPr vert="horz" wrap="square" lIns="0" tIns="45720" rIns="91440" bIns="45720" rtlCol="0">
            <a:spAutoFit/>
          </a:bodyPr>
          <a:lstStyle>
            <a:lvl1pPr>
              <a:defRPr lang="en-US" sz="4000" b="1" smtClean="0">
                <a:solidFill>
                  <a:srgbClr val="36A9E1"/>
                </a:solidFill>
              </a:defRPr>
            </a:lvl1pPr>
            <a:lvl2pPr>
              <a:defRPr lang="en-US" smtClean="0"/>
            </a:lvl2pPr>
            <a:lvl3pPr>
              <a:defRPr lang="en-US" smtClean="0"/>
            </a:lvl3pPr>
            <a:lvl4pPr>
              <a:defRPr lang="en-US" smtClean="0"/>
            </a:lvl4pPr>
            <a:lvl5pPr>
              <a:defRPr lang="pt-PT"/>
            </a:lvl5pPr>
          </a:lstStyle>
          <a:p>
            <a:pPr lvl="0"/>
            <a:r>
              <a:rPr lang="en-US" dirty="0"/>
              <a:t>n.º</a:t>
            </a:r>
            <a:endParaRPr lang="pt-PT" dirty="0"/>
          </a:p>
        </p:txBody>
      </p:sp>
      <p:sp>
        <p:nvSpPr>
          <p:cNvPr id="33" name="Text Placeholder 17">
            <a:extLst>
              <a:ext uri="{FF2B5EF4-FFF2-40B4-BE49-F238E27FC236}">
                <a16:creationId xmlns:a16="http://schemas.microsoft.com/office/drawing/2014/main" id="{976FAB11-DD2C-4917-95CF-3FB0C7467910}"/>
              </a:ext>
            </a:extLst>
          </p:cNvPr>
          <p:cNvSpPr>
            <a:spLocks noGrp="1"/>
          </p:cNvSpPr>
          <p:nvPr>
            <p:ph type="body" sz="quarter" idx="20"/>
          </p:nvPr>
        </p:nvSpPr>
        <p:spPr>
          <a:xfrm>
            <a:off x="2287742" y="4826635"/>
            <a:ext cx="2700000" cy="522000"/>
          </a:xfrm>
          <a:prstGeom prst="rect">
            <a:avLst/>
          </a:prstGeom>
        </p:spPr>
        <p:txBody>
          <a:bodyPr vert="horz" lIns="0" tIns="45720" rIns="91440" bIns="45720" rtlCol="0">
            <a:noAutofit/>
          </a:bodyPr>
          <a:lstStyle>
            <a:lvl1pPr>
              <a:defRPr lang="en-US" sz="1400" b="1" cap="all" spc="50" baseline="0" smtClean="0">
                <a:solidFill>
                  <a:srgbClr val="36A9E1"/>
                </a:solidFill>
              </a:defRPr>
            </a:lvl1pPr>
            <a:lvl2pPr>
              <a:defRPr lang="en-US" smtClean="0"/>
            </a:lvl2pPr>
            <a:lvl3pPr>
              <a:defRPr lang="en-US" smtClean="0"/>
            </a:lvl3pPr>
            <a:lvl4pPr>
              <a:defRPr lang="en-US" smtClean="0"/>
            </a:lvl4pPr>
            <a:lvl5pPr>
              <a:defRPr lang="pt-PT"/>
            </a:lvl5pPr>
          </a:lstStyle>
          <a:p>
            <a:pPr lvl="0"/>
            <a:r>
              <a:rPr lang="en-US"/>
              <a:t>Edit Master text styles</a:t>
            </a:r>
          </a:p>
        </p:txBody>
      </p:sp>
      <p:sp>
        <p:nvSpPr>
          <p:cNvPr id="34" name="Text Placeholder 19">
            <a:extLst>
              <a:ext uri="{FF2B5EF4-FFF2-40B4-BE49-F238E27FC236}">
                <a16:creationId xmlns:a16="http://schemas.microsoft.com/office/drawing/2014/main" id="{8ABDEA06-F33F-4744-B3F2-893CBCD78BBC}"/>
              </a:ext>
            </a:extLst>
          </p:cNvPr>
          <p:cNvSpPr>
            <a:spLocks noGrp="1"/>
          </p:cNvSpPr>
          <p:nvPr>
            <p:ph type="body" sz="quarter" idx="21"/>
          </p:nvPr>
        </p:nvSpPr>
        <p:spPr>
          <a:xfrm>
            <a:off x="2287742" y="5358766"/>
            <a:ext cx="2700000" cy="576000"/>
          </a:xfrm>
          <a:prstGeom prst="rect">
            <a:avLst/>
          </a:prstGeom>
        </p:spPr>
        <p:txBody>
          <a:bodyPr lIns="0" numCol="1" spcCol="39600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400">
                <a:latin typeface="+mn-lt"/>
              </a:defRPr>
            </a:lvl1pPr>
            <a:lvl2pPr marL="457200" indent="0">
              <a:buFont typeface="Arial" panose="020B0604020202020204" pitchFamily="34" charset="0"/>
              <a:buNone/>
              <a:defRPr sz="1600">
                <a:latin typeface="+mn-lt"/>
              </a:defRPr>
            </a:lvl2pPr>
            <a:lvl3pPr marL="914400" indent="0">
              <a:buFont typeface="Arial" panose="020B0604020202020204" pitchFamily="34" charset="0"/>
              <a:buNone/>
              <a:defRPr sz="1600">
                <a:latin typeface="+mn-lt"/>
              </a:defRPr>
            </a:lvl3pPr>
            <a:lvl4pPr marL="1371600" indent="0">
              <a:buFont typeface="Arial" panose="020B0604020202020204" pitchFamily="34" charset="0"/>
              <a:buNone/>
              <a:defRPr sz="1600">
                <a:latin typeface="+mn-lt"/>
              </a:defRPr>
            </a:lvl4pPr>
            <a:lvl5pPr marL="1828800" indent="0">
              <a:buFont typeface="Arial" panose="020B0604020202020204" pitchFamily="34" charset="0"/>
              <a:buNone/>
              <a:defRPr sz="1600">
                <a:latin typeface="+mn-lt"/>
              </a:defRPr>
            </a:lvl5pPr>
          </a:lstStyle>
          <a:p>
            <a:pPr lvl="0"/>
            <a:r>
              <a:rPr lang="en-US"/>
              <a:t>Edit Master text styles</a:t>
            </a:r>
          </a:p>
        </p:txBody>
      </p:sp>
      <p:sp>
        <p:nvSpPr>
          <p:cNvPr id="35" name="Text Placeholder 17">
            <a:extLst>
              <a:ext uri="{FF2B5EF4-FFF2-40B4-BE49-F238E27FC236}">
                <a16:creationId xmlns:a16="http://schemas.microsoft.com/office/drawing/2014/main" id="{A459349D-8B66-4295-B3F0-ACB32B590E13}"/>
              </a:ext>
            </a:extLst>
          </p:cNvPr>
          <p:cNvSpPr>
            <a:spLocks noGrp="1"/>
          </p:cNvSpPr>
          <p:nvPr>
            <p:ph type="body" sz="quarter" idx="22" hasCustomPrompt="1"/>
          </p:nvPr>
        </p:nvSpPr>
        <p:spPr>
          <a:xfrm>
            <a:off x="1432736" y="4826636"/>
            <a:ext cx="800165" cy="646331"/>
          </a:xfrm>
          <a:prstGeom prst="rect">
            <a:avLst/>
          </a:prstGeom>
        </p:spPr>
        <p:txBody>
          <a:bodyPr vert="horz" wrap="square" lIns="0" tIns="45720" rIns="91440" bIns="45720" rtlCol="0">
            <a:spAutoFit/>
          </a:bodyPr>
          <a:lstStyle>
            <a:lvl1pPr>
              <a:defRPr lang="en-US" sz="4000" b="1" smtClean="0">
                <a:solidFill>
                  <a:srgbClr val="36A9E1"/>
                </a:solidFill>
              </a:defRPr>
            </a:lvl1pPr>
            <a:lvl2pPr>
              <a:defRPr lang="en-US" smtClean="0"/>
            </a:lvl2pPr>
            <a:lvl3pPr>
              <a:defRPr lang="en-US" smtClean="0"/>
            </a:lvl3pPr>
            <a:lvl4pPr>
              <a:defRPr lang="en-US" smtClean="0"/>
            </a:lvl4pPr>
            <a:lvl5pPr>
              <a:defRPr lang="pt-PT"/>
            </a:lvl5pPr>
          </a:lstStyle>
          <a:p>
            <a:pPr lvl="0"/>
            <a:r>
              <a:rPr lang="en-US" dirty="0"/>
              <a:t>n.º</a:t>
            </a:r>
            <a:endParaRPr lang="pt-PT" dirty="0"/>
          </a:p>
        </p:txBody>
      </p:sp>
      <p:sp>
        <p:nvSpPr>
          <p:cNvPr id="36" name="Text Placeholder 17">
            <a:extLst>
              <a:ext uri="{FF2B5EF4-FFF2-40B4-BE49-F238E27FC236}">
                <a16:creationId xmlns:a16="http://schemas.microsoft.com/office/drawing/2014/main" id="{CF2B97BC-9791-4698-9853-80A420DF9639}"/>
              </a:ext>
            </a:extLst>
          </p:cNvPr>
          <p:cNvSpPr>
            <a:spLocks noGrp="1"/>
          </p:cNvSpPr>
          <p:nvPr>
            <p:ph type="body" sz="quarter" idx="23"/>
          </p:nvPr>
        </p:nvSpPr>
        <p:spPr>
          <a:xfrm>
            <a:off x="7352759" y="1763999"/>
            <a:ext cx="2700000" cy="522000"/>
          </a:xfrm>
          <a:prstGeom prst="rect">
            <a:avLst/>
          </a:prstGeom>
        </p:spPr>
        <p:txBody>
          <a:bodyPr vert="horz" lIns="0" tIns="45720" rIns="91440" bIns="45720" rtlCol="0">
            <a:noAutofit/>
          </a:bodyPr>
          <a:lstStyle>
            <a:lvl1pPr>
              <a:defRPr lang="en-US" sz="1400" b="1" cap="all" spc="50" baseline="0" smtClean="0">
                <a:solidFill>
                  <a:srgbClr val="36A9E1"/>
                </a:solidFill>
              </a:defRPr>
            </a:lvl1pPr>
            <a:lvl2pPr>
              <a:defRPr lang="en-US" smtClean="0"/>
            </a:lvl2pPr>
            <a:lvl3pPr>
              <a:defRPr lang="en-US" smtClean="0"/>
            </a:lvl3pPr>
            <a:lvl4pPr>
              <a:defRPr lang="en-US" smtClean="0"/>
            </a:lvl4pPr>
            <a:lvl5pPr>
              <a:defRPr lang="pt-PT"/>
            </a:lvl5pPr>
          </a:lstStyle>
          <a:p>
            <a:pPr lvl="0"/>
            <a:r>
              <a:rPr lang="en-US"/>
              <a:t>Edit Master text styles</a:t>
            </a:r>
          </a:p>
        </p:txBody>
      </p:sp>
      <p:sp>
        <p:nvSpPr>
          <p:cNvPr id="37" name="Text Placeholder 19">
            <a:extLst>
              <a:ext uri="{FF2B5EF4-FFF2-40B4-BE49-F238E27FC236}">
                <a16:creationId xmlns:a16="http://schemas.microsoft.com/office/drawing/2014/main" id="{EB2A1343-D1EF-45AB-956A-1FD0CBBE86CF}"/>
              </a:ext>
            </a:extLst>
          </p:cNvPr>
          <p:cNvSpPr>
            <a:spLocks noGrp="1"/>
          </p:cNvSpPr>
          <p:nvPr>
            <p:ph type="body" sz="quarter" idx="24"/>
          </p:nvPr>
        </p:nvSpPr>
        <p:spPr>
          <a:xfrm>
            <a:off x="7352759" y="2296130"/>
            <a:ext cx="2700000" cy="576000"/>
          </a:xfrm>
          <a:prstGeom prst="rect">
            <a:avLst/>
          </a:prstGeom>
        </p:spPr>
        <p:txBody>
          <a:bodyPr lIns="0" numCol="1" spcCol="39600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400">
                <a:latin typeface="+mn-lt"/>
              </a:defRPr>
            </a:lvl1pPr>
            <a:lvl2pPr marL="457200" indent="0">
              <a:buFont typeface="Arial" panose="020B0604020202020204" pitchFamily="34" charset="0"/>
              <a:buNone/>
              <a:defRPr sz="1600">
                <a:latin typeface="+mn-lt"/>
              </a:defRPr>
            </a:lvl2pPr>
            <a:lvl3pPr marL="914400" indent="0">
              <a:buFont typeface="Arial" panose="020B0604020202020204" pitchFamily="34" charset="0"/>
              <a:buNone/>
              <a:defRPr sz="1600">
                <a:latin typeface="+mn-lt"/>
              </a:defRPr>
            </a:lvl3pPr>
            <a:lvl4pPr marL="1371600" indent="0">
              <a:buFont typeface="Arial" panose="020B0604020202020204" pitchFamily="34" charset="0"/>
              <a:buNone/>
              <a:defRPr sz="1600">
                <a:latin typeface="+mn-lt"/>
              </a:defRPr>
            </a:lvl4pPr>
            <a:lvl5pPr marL="1828800" indent="0">
              <a:buFont typeface="Arial" panose="020B0604020202020204" pitchFamily="34" charset="0"/>
              <a:buNone/>
              <a:defRPr sz="1600">
                <a:latin typeface="+mn-lt"/>
              </a:defRPr>
            </a:lvl5pPr>
          </a:lstStyle>
          <a:p>
            <a:pPr lvl="0"/>
            <a:r>
              <a:rPr lang="en-US"/>
              <a:t>Edit Master text styles</a:t>
            </a:r>
          </a:p>
        </p:txBody>
      </p:sp>
      <p:sp>
        <p:nvSpPr>
          <p:cNvPr id="38" name="Text Placeholder 17">
            <a:extLst>
              <a:ext uri="{FF2B5EF4-FFF2-40B4-BE49-F238E27FC236}">
                <a16:creationId xmlns:a16="http://schemas.microsoft.com/office/drawing/2014/main" id="{083F1612-EF02-463B-B158-6C8B98F226A1}"/>
              </a:ext>
            </a:extLst>
          </p:cNvPr>
          <p:cNvSpPr>
            <a:spLocks noGrp="1"/>
          </p:cNvSpPr>
          <p:nvPr>
            <p:ph type="body" sz="quarter" idx="25" hasCustomPrompt="1"/>
          </p:nvPr>
        </p:nvSpPr>
        <p:spPr>
          <a:xfrm>
            <a:off x="6497753" y="1764000"/>
            <a:ext cx="800165" cy="646331"/>
          </a:xfrm>
          <a:prstGeom prst="rect">
            <a:avLst/>
          </a:prstGeom>
        </p:spPr>
        <p:txBody>
          <a:bodyPr vert="horz" wrap="square" lIns="0" tIns="45720" rIns="91440" bIns="45720" rtlCol="0">
            <a:spAutoFit/>
          </a:bodyPr>
          <a:lstStyle>
            <a:lvl1pPr>
              <a:defRPr lang="en-US" sz="4000" b="1" smtClean="0">
                <a:solidFill>
                  <a:srgbClr val="36A9E1"/>
                </a:solidFill>
              </a:defRPr>
            </a:lvl1pPr>
            <a:lvl2pPr>
              <a:defRPr lang="en-US" smtClean="0"/>
            </a:lvl2pPr>
            <a:lvl3pPr>
              <a:defRPr lang="en-US" smtClean="0"/>
            </a:lvl3pPr>
            <a:lvl4pPr>
              <a:defRPr lang="en-US" smtClean="0"/>
            </a:lvl4pPr>
            <a:lvl5pPr>
              <a:defRPr lang="pt-PT"/>
            </a:lvl5pPr>
          </a:lstStyle>
          <a:p>
            <a:pPr lvl="0"/>
            <a:r>
              <a:rPr lang="en-US" dirty="0"/>
              <a:t>n.º</a:t>
            </a:r>
            <a:endParaRPr lang="pt-PT" dirty="0"/>
          </a:p>
        </p:txBody>
      </p:sp>
      <p:sp>
        <p:nvSpPr>
          <p:cNvPr id="39" name="Text Placeholder 17">
            <a:extLst>
              <a:ext uri="{FF2B5EF4-FFF2-40B4-BE49-F238E27FC236}">
                <a16:creationId xmlns:a16="http://schemas.microsoft.com/office/drawing/2014/main" id="{CE2C7662-7E43-4920-9E41-FC9E03F93742}"/>
              </a:ext>
            </a:extLst>
          </p:cNvPr>
          <p:cNvSpPr>
            <a:spLocks noGrp="1"/>
          </p:cNvSpPr>
          <p:nvPr>
            <p:ph type="body" sz="quarter" idx="26"/>
          </p:nvPr>
        </p:nvSpPr>
        <p:spPr>
          <a:xfrm>
            <a:off x="7352759" y="3208992"/>
            <a:ext cx="2700000" cy="522000"/>
          </a:xfrm>
          <a:prstGeom prst="rect">
            <a:avLst/>
          </a:prstGeom>
        </p:spPr>
        <p:txBody>
          <a:bodyPr vert="horz" lIns="0" tIns="45720" rIns="91440" bIns="45720" rtlCol="0">
            <a:noAutofit/>
          </a:bodyPr>
          <a:lstStyle>
            <a:lvl1pPr>
              <a:defRPr lang="en-US" sz="1400" b="1" cap="all" spc="50" baseline="0" smtClean="0">
                <a:solidFill>
                  <a:srgbClr val="36A9E1"/>
                </a:solidFill>
              </a:defRPr>
            </a:lvl1pPr>
            <a:lvl2pPr>
              <a:defRPr lang="en-US" smtClean="0"/>
            </a:lvl2pPr>
            <a:lvl3pPr>
              <a:defRPr lang="en-US" smtClean="0"/>
            </a:lvl3pPr>
            <a:lvl4pPr>
              <a:defRPr lang="en-US" smtClean="0"/>
            </a:lvl4pPr>
            <a:lvl5pPr>
              <a:defRPr lang="pt-PT"/>
            </a:lvl5pPr>
          </a:lstStyle>
          <a:p>
            <a:pPr lvl="0"/>
            <a:r>
              <a:rPr lang="en-US"/>
              <a:t>Edit Master text styles</a:t>
            </a:r>
          </a:p>
        </p:txBody>
      </p:sp>
      <p:sp>
        <p:nvSpPr>
          <p:cNvPr id="40" name="Text Placeholder 19">
            <a:extLst>
              <a:ext uri="{FF2B5EF4-FFF2-40B4-BE49-F238E27FC236}">
                <a16:creationId xmlns:a16="http://schemas.microsoft.com/office/drawing/2014/main" id="{C8FCE51B-C4C5-43DB-B7B9-19DCDDA38658}"/>
              </a:ext>
            </a:extLst>
          </p:cNvPr>
          <p:cNvSpPr>
            <a:spLocks noGrp="1"/>
          </p:cNvSpPr>
          <p:nvPr>
            <p:ph type="body" sz="quarter" idx="27"/>
          </p:nvPr>
        </p:nvSpPr>
        <p:spPr>
          <a:xfrm>
            <a:off x="7352759" y="3741123"/>
            <a:ext cx="2700000" cy="576000"/>
          </a:xfrm>
          <a:prstGeom prst="rect">
            <a:avLst/>
          </a:prstGeom>
        </p:spPr>
        <p:txBody>
          <a:bodyPr lIns="0" numCol="1" spcCol="39600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400">
                <a:latin typeface="+mn-lt"/>
              </a:defRPr>
            </a:lvl1pPr>
            <a:lvl2pPr marL="457200" indent="0">
              <a:buFont typeface="Arial" panose="020B0604020202020204" pitchFamily="34" charset="0"/>
              <a:buNone/>
              <a:defRPr sz="1600">
                <a:latin typeface="+mn-lt"/>
              </a:defRPr>
            </a:lvl2pPr>
            <a:lvl3pPr marL="914400" indent="0">
              <a:buFont typeface="Arial" panose="020B0604020202020204" pitchFamily="34" charset="0"/>
              <a:buNone/>
              <a:defRPr sz="1600">
                <a:latin typeface="+mn-lt"/>
              </a:defRPr>
            </a:lvl3pPr>
            <a:lvl4pPr marL="1371600" indent="0">
              <a:buFont typeface="Arial" panose="020B0604020202020204" pitchFamily="34" charset="0"/>
              <a:buNone/>
              <a:defRPr sz="1600">
                <a:latin typeface="+mn-lt"/>
              </a:defRPr>
            </a:lvl4pPr>
            <a:lvl5pPr marL="1828800" indent="0">
              <a:buFont typeface="Arial" panose="020B0604020202020204" pitchFamily="34" charset="0"/>
              <a:buNone/>
              <a:defRPr sz="1600">
                <a:latin typeface="+mn-lt"/>
              </a:defRPr>
            </a:lvl5pPr>
          </a:lstStyle>
          <a:p>
            <a:pPr lvl="0"/>
            <a:r>
              <a:rPr lang="en-US"/>
              <a:t>Edit Master text styles</a:t>
            </a:r>
          </a:p>
        </p:txBody>
      </p:sp>
      <p:sp>
        <p:nvSpPr>
          <p:cNvPr id="41" name="Text Placeholder 17">
            <a:extLst>
              <a:ext uri="{FF2B5EF4-FFF2-40B4-BE49-F238E27FC236}">
                <a16:creationId xmlns:a16="http://schemas.microsoft.com/office/drawing/2014/main" id="{FB089F64-3DC9-40AF-948D-3096AE8E1136}"/>
              </a:ext>
            </a:extLst>
          </p:cNvPr>
          <p:cNvSpPr>
            <a:spLocks noGrp="1"/>
          </p:cNvSpPr>
          <p:nvPr>
            <p:ph type="body" sz="quarter" idx="28" hasCustomPrompt="1"/>
          </p:nvPr>
        </p:nvSpPr>
        <p:spPr>
          <a:xfrm>
            <a:off x="6497753" y="3208993"/>
            <a:ext cx="800165" cy="646331"/>
          </a:xfrm>
          <a:prstGeom prst="rect">
            <a:avLst/>
          </a:prstGeom>
        </p:spPr>
        <p:txBody>
          <a:bodyPr vert="horz" wrap="square" lIns="0" tIns="45720" rIns="91440" bIns="45720" rtlCol="0">
            <a:spAutoFit/>
          </a:bodyPr>
          <a:lstStyle>
            <a:lvl1pPr>
              <a:defRPr lang="en-US" sz="4000" b="1" smtClean="0">
                <a:solidFill>
                  <a:srgbClr val="36A9E1"/>
                </a:solidFill>
              </a:defRPr>
            </a:lvl1pPr>
            <a:lvl2pPr>
              <a:defRPr lang="en-US" smtClean="0"/>
            </a:lvl2pPr>
            <a:lvl3pPr>
              <a:defRPr lang="en-US" smtClean="0"/>
            </a:lvl3pPr>
            <a:lvl4pPr>
              <a:defRPr lang="en-US" smtClean="0"/>
            </a:lvl4pPr>
            <a:lvl5pPr>
              <a:defRPr lang="pt-PT"/>
            </a:lvl5pPr>
          </a:lstStyle>
          <a:p>
            <a:pPr lvl="0"/>
            <a:r>
              <a:rPr lang="en-US" dirty="0"/>
              <a:t>n.º</a:t>
            </a:r>
            <a:endParaRPr lang="pt-PT" dirty="0"/>
          </a:p>
        </p:txBody>
      </p:sp>
      <p:sp>
        <p:nvSpPr>
          <p:cNvPr id="42" name="Text Placeholder 17">
            <a:extLst>
              <a:ext uri="{FF2B5EF4-FFF2-40B4-BE49-F238E27FC236}">
                <a16:creationId xmlns:a16="http://schemas.microsoft.com/office/drawing/2014/main" id="{8CDB177D-2281-41BF-A9DB-9E3904B2CA1E}"/>
              </a:ext>
            </a:extLst>
          </p:cNvPr>
          <p:cNvSpPr>
            <a:spLocks noGrp="1"/>
          </p:cNvSpPr>
          <p:nvPr>
            <p:ph type="body" sz="quarter" idx="29"/>
          </p:nvPr>
        </p:nvSpPr>
        <p:spPr>
          <a:xfrm>
            <a:off x="7352759" y="4826635"/>
            <a:ext cx="2700000" cy="522000"/>
          </a:xfrm>
          <a:prstGeom prst="rect">
            <a:avLst/>
          </a:prstGeom>
        </p:spPr>
        <p:txBody>
          <a:bodyPr vert="horz" lIns="0" tIns="45720" rIns="91440" bIns="45720" rtlCol="0">
            <a:noAutofit/>
          </a:bodyPr>
          <a:lstStyle>
            <a:lvl1pPr>
              <a:defRPr lang="en-US" sz="1400" b="1" cap="all" spc="50" baseline="0" smtClean="0">
                <a:solidFill>
                  <a:srgbClr val="36A9E1"/>
                </a:solidFill>
              </a:defRPr>
            </a:lvl1pPr>
            <a:lvl2pPr>
              <a:defRPr lang="en-US" smtClean="0"/>
            </a:lvl2pPr>
            <a:lvl3pPr>
              <a:defRPr lang="en-US" smtClean="0"/>
            </a:lvl3pPr>
            <a:lvl4pPr>
              <a:defRPr lang="en-US" smtClean="0"/>
            </a:lvl4pPr>
            <a:lvl5pPr>
              <a:defRPr lang="pt-PT"/>
            </a:lvl5pPr>
          </a:lstStyle>
          <a:p>
            <a:pPr lvl="0"/>
            <a:r>
              <a:rPr lang="en-US"/>
              <a:t>Edit Master text styles</a:t>
            </a:r>
          </a:p>
        </p:txBody>
      </p:sp>
      <p:sp>
        <p:nvSpPr>
          <p:cNvPr id="43" name="Text Placeholder 19">
            <a:extLst>
              <a:ext uri="{FF2B5EF4-FFF2-40B4-BE49-F238E27FC236}">
                <a16:creationId xmlns:a16="http://schemas.microsoft.com/office/drawing/2014/main" id="{62CA17CC-25E9-4CDF-9107-ADBDA46965E3}"/>
              </a:ext>
            </a:extLst>
          </p:cNvPr>
          <p:cNvSpPr>
            <a:spLocks noGrp="1"/>
          </p:cNvSpPr>
          <p:nvPr>
            <p:ph type="body" sz="quarter" idx="30"/>
          </p:nvPr>
        </p:nvSpPr>
        <p:spPr>
          <a:xfrm>
            <a:off x="7352759" y="5358766"/>
            <a:ext cx="2700000" cy="576000"/>
          </a:xfrm>
          <a:prstGeom prst="rect">
            <a:avLst/>
          </a:prstGeom>
        </p:spPr>
        <p:txBody>
          <a:bodyPr lIns="0" numCol="1" spcCol="39600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400">
                <a:latin typeface="+mn-lt"/>
              </a:defRPr>
            </a:lvl1pPr>
            <a:lvl2pPr marL="457200" indent="0">
              <a:buFont typeface="Arial" panose="020B0604020202020204" pitchFamily="34" charset="0"/>
              <a:buNone/>
              <a:defRPr sz="1600">
                <a:latin typeface="+mn-lt"/>
              </a:defRPr>
            </a:lvl2pPr>
            <a:lvl3pPr marL="914400" indent="0">
              <a:buFont typeface="Arial" panose="020B0604020202020204" pitchFamily="34" charset="0"/>
              <a:buNone/>
              <a:defRPr sz="1600">
                <a:latin typeface="+mn-lt"/>
              </a:defRPr>
            </a:lvl3pPr>
            <a:lvl4pPr marL="1371600" indent="0">
              <a:buFont typeface="Arial" panose="020B0604020202020204" pitchFamily="34" charset="0"/>
              <a:buNone/>
              <a:defRPr sz="1600">
                <a:latin typeface="+mn-lt"/>
              </a:defRPr>
            </a:lvl4pPr>
            <a:lvl5pPr marL="1828800" indent="0">
              <a:buFont typeface="Arial" panose="020B0604020202020204" pitchFamily="34" charset="0"/>
              <a:buNone/>
              <a:defRPr sz="1600">
                <a:latin typeface="+mn-lt"/>
              </a:defRPr>
            </a:lvl5pPr>
          </a:lstStyle>
          <a:p>
            <a:pPr lvl="0"/>
            <a:r>
              <a:rPr lang="en-US"/>
              <a:t>Edit Master text styles</a:t>
            </a:r>
          </a:p>
        </p:txBody>
      </p:sp>
      <p:sp>
        <p:nvSpPr>
          <p:cNvPr id="44" name="Text Placeholder 17">
            <a:extLst>
              <a:ext uri="{FF2B5EF4-FFF2-40B4-BE49-F238E27FC236}">
                <a16:creationId xmlns:a16="http://schemas.microsoft.com/office/drawing/2014/main" id="{7BB3435A-4DD2-441C-897B-2AC2C16B43CA}"/>
              </a:ext>
            </a:extLst>
          </p:cNvPr>
          <p:cNvSpPr>
            <a:spLocks noGrp="1"/>
          </p:cNvSpPr>
          <p:nvPr>
            <p:ph type="body" sz="quarter" idx="31" hasCustomPrompt="1"/>
          </p:nvPr>
        </p:nvSpPr>
        <p:spPr>
          <a:xfrm>
            <a:off x="6497753" y="4826636"/>
            <a:ext cx="800165" cy="646331"/>
          </a:xfrm>
          <a:prstGeom prst="rect">
            <a:avLst/>
          </a:prstGeom>
        </p:spPr>
        <p:txBody>
          <a:bodyPr vert="horz" wrap="square" lIns="0" tIns="45720" rIns="91440" bIns="45720" rtlCol="0">
            <a:spAutoFit/>
          </a:bodyPr>
          <a:lstStyle>
            <a:lvl1pPr>
              <a:defRPr lang="en-US" sz="4000" b="1" smtClean="0">
                <a:solidFill>
                  <a:srgbClr val="36A9E1"/>
                </a:solidFill>
              </a:defRPr>
            </a:lvl1pPr>
            <a:lvl2pPr>
              <a:defRPr lang="en-US" smtClean="0"/>
            </a:lvl2pPr>
            <a:lvl3pPr>
              <a:defRPr lang="en-US" smtClean="0"/>
            </a:lvl3pPr>
            <a:lvl4pPr>
              <a:defRPr lang="en-US" smtClean="0"/>
            </a:lvl4pPr>
            <a:lvl5pPr>
              <a:defRPr lang="pt-PT"/>
            </a:lvl5pPr>
          </a:lstStyle>
          <a:p>
            <a:pPr lvl="0"/>
            <a:r>
              <a:rPr lang="en-US" dirty="0"/>
              <a:t>n.º</a:t>
            </a:r>
            <a:endParaRPr lang="pt-PT" dirty="0"/>
          </a:p>
        </p:txBody>
      </p:sp>
      <p:pic>
        <p:nvPicPr>
          <p:cNvPr id="26" name="Picture 25">
            <a:extLst>
              <a:ext uri="{FF2B5EF4-FFF2-40B4-BE49-F238E27FC236}">
                <a16:creationId xmlns:a16="http://schemas.microsoft.com/office/drawing/2014/main" id="{293795C7-BEA2-4E34-82D9-993624EBF3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0063" y="5863629"/>
            <a:ext cx="396000" cy="626071"/>
          </a:xfrm>
          <a:prstGeom prst="rect">
            <a:avLst/>
          </a:prstGeom>
        </p:spPr>
      </p:pic>
      <p:sp>
        <p:nvSpPr>
          <p:cNvPr id="27" name="Date Placeholder 3">
            <a:extLst>
              <a:ext uri="{FF2B5EF4-FFF2-40B4-BE49-F238E27FC236}">
                <a16:creationId xmlns:a16="http://schemas.microsoft.com/office/drawing/2014/main" id="{03E26CE0-A91D-4003-BB88-46A518A8706B}"/>
              </a:ext>
            </a:extLst>
          </p:cNvPr>
          <p:cNvSpPr>
            <a:spLocks noGrp="1"/>
          </p:cNvSpPr>
          <p:nvPr>
            <p:ph type="dt" sz="half" idx="2"/>
          </p:nvPr>
        </p:nvSpPr>
        <p:spPr>
          <a:xfrm>
            <a:off x="1008000" y="6563168"/>
            <a:ext cx="692613" cy="215444"/>
          </a:xfrm>
          <a:prstGeom prst="rect">
            <a:avLst/>
          </a:prstGeom>
        </p:spPr>
        <p:txBody>
          <a:bodyPr vert="horz" wrap="square" lIns="91440" tIns="45720" rIns="91440" bIns="45720" rtlCol="0" anchor="ctr">
            <a:spAutoFit/>
          </a:bodyPr>
          <a:lstStyle>
            <a:lvl1pPr algn="l">
              <a:defRPr sz="800">
                <a:solidFill>
                  <a:schemeClr val="tx1">
                    <a:tint val="75000"/>
                  </a:schemeClr>
                </a:solidFill>
                <a:latin typeface="+mj-lt"/>
              </a:defRPr>
            </a:lvl1pPr>
          </a:lstStyle>
          <a:p>
            <a:fld id="{77CB626F-C7E1-43A2-B130-3545E0F09AB5}" type="datetimeFigureOut">
              <a:rPr lang="pt-PT" smtClean="0"/>
              <a:pPr/>
              <a:t>11/12/2018</a:t>
            </a:fld>
            <a:endParaRPr lang="pt-PT"/>
          </a:p>
        </p:txBody>
      </p:sp>
      <p:sp>
        <p:nvSpPr>
          <p:cNvPr id="28" name="Footer Placeholder 4">
            <a:extLst>
              <a:ext uri="{FF2B5EF4-FFF2-40B4-BE49-F238E27FC236}">
                <a16:creationId xmlns:a16="http://schemas.microsoft.com/office/drawing/2014/main" id="{85D58FDF-6BB1-4648-A0BA-E8C5FFAC443E}"/>
              </a:ext>
            </a:extLst>
          </p:cNvPr>
          <p:cNvSpPr>
            <a:spLocks noGrp="1"/>
          </p:cNvSpPr>
          <p:nvPr>
            <p:ph type="ftr" sz="quarter" idx="3"/>
          </p:nvPr>
        </p:nvSpPr>
        <p:spPr>
          <a:xfrm>
            <a:off x="1760434" y="6563168"/>
            <a:ext cx="9421166" cy="215444"/>
          </a:xfrm>
          <a:prstGeom prst="rect">
            <a:avLst/>
          </a:prstGeom>
        </p:spPr>
        <p:txBody>
          <a:bodyPr vert="horz" wrap="square" lIns="91440" tIns="45720" rIns="91440" bIns="45720" rtlCol="0" anchor="ctr">
            <a:spAutoFit/>
          </a:bodyPr>
          <a:lstStyle>
            <a:lvl1pPr algn="ctr">
              <a:defRPr sz="800">
                <a:solidFill>
                  <a:schemeClr val="tx1">
                    <a:tint val="75000"/>
                  </a:schemeClr>
                </a:solidFill>
                <a:latin typeface="+mj-lt"/>
              </a:defRPr>
            </a:lvl1pPr>
          </a:lstStyle>
          <a:p>
            <a:endParaRPr lang="pt-PT" dirty="0"/>
          </a:p>
        </p:txBody>
      </p:sp>
    </p:spTree>
    <p:extLst>
      <p:ext uri="{BB962C8B-B14F-4D97-AF65-F5344CB8AC3E}">
        <p14:creationId xmlns:p14="http://schemas.microsoft.com/office/powerpoint/2010/main" val="3183669187"/>
      </p:ext>
    </p:extLst>
  </p:cSld>
  <p:clrMapOvr>
    <a:masterClrMapping/>
  </p:clrMapOvr>
  <p:extLst mod="1">
    <p:ext uri="{DCECCB84-F9BA-43D5-87BE-67443E8EF086}">
      <p15:sldGuideLst xmlns:p15="http://schemas.microsoft.com/office/powerpoint/2012/main">
        <p15:guide id="1" pos="633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nas Tex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64251-FBFB-42EE-9029-0D84A1E81742}"/>
              </a:ext>
            </a:extLst>
          </p:cNvPr>
          <p:cNvSpPr>
            <a:spLocks noGrp="1"/>
          </p:cNvSpPr>
          <p:nvPr>
            <p:ph type="title"/>
          </p:nvPr>
        </p:nvSpPr>
        <p:spPr>
          <a:xfrm>
            <a:off x="1008000" y="365125"/>
            <a:ext cx="10173600" cy="286232"/>
          </a:xfrm>
        </p:spPr>
        <p:txBody>
          <a:bodyPr/>
          <a:lstStyle>
            <a:lvl1pPr>
              <a:defRPr b="1"/>
            </a:lvl1pPr>
          </a:lstStyle>
          <a:p>
            <a:r>
              <a:rPr lang="en-US"/>
              <a:t>Click to edit Master title style</a:t>
            </a:r>
            <a:endParaRPr lang="pt-PT"/>
          </a:p>
        </p:txBody>
      </p:sp>
      <p:sp>
        <p:nvSpPr>
          <p:cNvPr id="6" name="Slide Number Placeholder 5">
            <a:extLst>
              <a:ext uri="{FF2B5EF4-FFF2-40B4-BE49-F238E27FC236}">
                <a16:creationId xmlns:a16="http://schemas.microsoft.com/office/drawing/2014/main" id="{65B7C131-DB65-4EB9-8FB4-7A354559C77B}"/>
              </a:ext>
            </a:extLst>
          </p:cNvPr>
          <p:cNvSpPr>
            <a:spLocks noGrp="1"/>
          </p:cNvSpPr>
          <p:nvPr>
            <p:ph type="sldNum" sz="quarter" idx="12"/>
          </p:nvPr>
        </p:nvSpPr>
        <p:spPr>
          <a:xfrm>
            <a:off x="11181600" y="3420000"/>
            <a:ext cx="561600" cy="230832"/>
          </a:xfrm>
        </p:spPr>
        <p:txBody>
          <a:bodyPr vert="horz" wrap="square" lIns="91440" tIns="45720" rIns="91440" bIns="45720" rtlCol="0" anchor="ctr">
            <a:spAutoFit/>
          </a:bodyPr>
          <a:lstStyle>
            <a:lvl1pPr>
              <a:defRPr lang="pt-PT" smtClean="0"/>
            </a:lvl1pPr>
          </a:lstStyle>
          <a:p>
            <a:fld id="{FDD65421-0A96-4189-B0AE-AABCB94DE00E}" type="slidenum">
              <a:rPr lang="pt-PT" smtClean="0"/>
              <a:pPr/>
              <a:t>‹nº›</a:t>
            </a:fld>
            <a:endParaRPr lang="pt-PT"/>
          </a:p>
        </p:txBody>
      </p:sp>
      <p:sp>
        <p:nvSpPr>
          <p:cNvPr id="16" name="Text Placeholder 15">
            <a:extLst>
              <a:ext uri="{FF2B5EF4-FFF2-40B4-BE49-F238E27FC236}">
                <a16:creationId xmlns:a16="http://schemas.microsoft.com/office/drawing/2014/main" id="{99D1A2A9-E801-409F-9FA8-BA96C5F81527}"/>
              </a:ext>
            </a:extLst>
          </p:cNvPr>
          <p:cNvSpPr>
            <a:spLocks noGrp="1"/>
          </p:cNvSpPr>
          <p:nvPr>
            <p:ph type="body" sz="quarter" idx="13"/>
          </p:nvPr>
        </p:nvSpPr>
        <p:spPr>
          <a:xfrm>
            <a:off x="1008000" y="1263600"/>
            <a:ext cx="3780000" cy="313932"/>
          </a:xfrm>
          <a:prstGeom prst="rect">
            <a:avLst/>
          </a:prstGeom>
        </p:spPr>
        <p:txBody>
          <a:bodyPr lIns="0"/>
          <a:lstStyle>
            <a:lvl1pPr>
              <a:defRPr b="1" cap="all" spc="50" baseline="0"/>
            </a:lvl1pPr>
          </a:lstStyle>
          <a:p>
            <a:pPr lvl="0"/>
            <a:r>
              <a:rPr lang="en-US"/>
              <a:t>Edit Master text styles</a:t>
            </a:r>
          </a:p>
        </p:txBody>
      </p:sp>
      <p:sp>
        <p:nvSpPr>
          <p:cNvPr id="18" name="Text Placeholder 17">
            <a:extLst>
              <a:ext uri="{FF2B5EF4-FFF2-40B4-BE49-F238E27FC236}">
                <a16:creationId xmlns:a16="http://schemas.microsoft.com/office/drawing/2014/main" id="{7910BBDC-1ADA-4D91-9192-3E2F19B12B99}"/>
              </a:ext>
            </a:extLst>
          </p:cNvPr>
          <p:cNvSpPr>
            <a:spLocks noGrp="1"/>
          </p:cNvSpPr>
          <p:nvPr>
            <p:ph type="body" sz="quarter" idx="14"/>
          </p:nvPr>
        </p:nvSpPr>
        <p:spPr>
          <a:xfrm>
            <a:off x="1008063" y="1780184"/>
            <a:ext cx="3780000" cy="341632"/>
          </a:xfrm>
          <a:prstGeom prst="rect">
            <a:avLst/>
          </a:prstGeom>
        </p:spPr>
        <p:txBody>
          <a:bodyPr vert="horz" lIns="0" tIns="45720" rIns="91440" bIns="45720" rtlCol="0">
            <a:spAutoFit/>
          </a:bodyPr>
          <a:lstStyle>
            <a:lvl1pPr>
              <a:defRPr lang="en-US" sz="1800" b="1" cap="all" spc="50" baseline="0" smtClean="0">
                <a:solidFill>
                  <a:srgbClr val="36A9E1"/>
                </a:solidFill>
              </a:defRPr>
            </a:lvl1pPr>
            <a:lvl2pPr>
              <a:defRPr lang="en-US" smtClean="0"/>
            </a:lvl2pPr>
            <a:lvl3pPr>
              <a:defRPr lang="en-US" smtClean="0"/>
            </a:lvl3pPr>
            <a:lvl4pPr>
              <a:defRPr lang="en-US" smtClean="0"/>
            </a:lvl4pPr>
            <a:lvl5pPr>
              <a:defRPr lang="pt-PT"/>
            </a:lvl5pPr>
          </a:lstStyle>
          <a:p>
            <a:pPr lvl="0"/>
            <a:r>
              <a:rPr lang="en-US"/>
              <a:t>Edit Master text styles</a:t>
            </a:r>
          </a:p>
        </p:txBody>
      </p:sp>
      <p:sp>
        <p:nvSpPr>
          <p:cNvPr id="20" name="Text Placeholder 19">
            <a:extLst>
              <a:ext uri="{FF2B5EF4-FFF2-40B4-BE49-F238E27FC236}">
                <a16:creationId xmlns:a16="http://schemas.microsoft.com/office/drawing/2014/main" id="{65F95673-ECE5-465D-B498-71FBDD713AEA}"/>
              </a:ext>
            </a:extLst>
          </p:cNvPr>
          <p:cNvSpPr>
            <a:spLocks noGrp="1"/>
          </p:cNvSpPr>
          <p:nvPr>
            <p:ph type="body" sz="quarter" idx="15"/>
          </p:nvPr>
        </p:nvSpPr>
        <p:spPr>
          <a:xfrm>
            <a:off x="1007998" y="2552953"/>
            <a:ext cx="7956000" cy="3600000"/>
          </a:xfrm>
          <a:prstGeom prst="rect">
            <a:avLst/>
          </a:prstGeom>
        </p:spPr>
        <p:txBody>
          <a:bodyPr lIns="0" numCol="2" spcCol="396000">
            <a:noAutofit/>
          </a:bodyPr>
          <a:lstStyle>
            <a:lvl1pPr marL="0" indent="0">
              <a:lnSpc>
                <a:spcPct val="100000"/>
              </a:lnSpc>
              <a:buFont typeface="Arial" panose="020B0604020202020204" pitchFamily="34" charset="0"/>
              <a:buNone/>
              <a:defRPr sz="1800">
                <a:latin typeface="+mn-lt"/>
              </a:defRPr>
            </a:lvl1pPr>
            <a:lvl2pPr marL="457200" indent="0">
              <a:lnSpc>
                <a:spcPct val="100000"/>
              </a:lnSpc>
              <a:buFont typeface="Arial" panose="020B0604020202020204" pitchFamily="34" charset="0"/>
              <a:buNone/>
              <a:defRPr sz="1800">
                <a:latin typeface="+mn-lt"/>
              </a:defRPr>
            </a:lvl2pPr>
            <a:lvl3pPr marL="914400" indent="0">
              <a:lnSpc>
                <a:spcPct val="100000"/>
              </a:lnSpc>
              <a:buFont typeface="Arial" panose="020B0604020202020204" pitchFamily="34" charset="0"/>
              <a:buNone/>
              <a:defRPr sz="1800">
                <a:latin typeface="+mn-lt"/>
              </a:defRPr>
            </a:lvl3pPr>
            <a:lvl4pPr marL="1371600" indent="0">
              <a:lnSpc>
                <a:spcPct val="100000"/>
              </a:lnSpc>
              <a:buFont typeface="Arial" panose="020B0604020202020204" pitchFamily="34" charset="0"/>
              <a:buNone/>
              <a:defRPr sz="1800">
                <a:latin typeface="+mn-lt"/>
              </a:defRPr>
            </a:lvl4pPr>
            <a:lvl5pPr marL="1828800" indent="0">
              <a:lnSpc>
                <a:spcPct val="100000"/>
              </a:lnSpc>
              <a:buFont typeface="Arial" panose="020B0604020202020204" pitchFamily="34" charset="0"/>
              <a:buNone/>
              <a:defRPr sz="18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dirty="0"/>
          </a:p>
        </p:txBody>
      </p:sp>
      <p:cxnSp>
        <p:nvCxnSpPr>
          <p:cNvPr id="9" name="Straight Connector 8">
            <a:extLst>
              <a:ext uri="{FF2B5EF4-FFF2-40B4-BE49-F238E27FC236}">
                <a16:creationId xmlns:a16="http://schemas.microsoft.com/office/drawing/2014/main" id="{2BECC37C-9A1A-4B50-ACE6-382CD23E5233}"/>
              </a:ext>
            </a:extLst>
          </p:cNvPr>
          <p:cNvCxnSpPr/>
          <p:nvPr userDrawn="1"/>
        </p:nvCxnSpPr>
        <p:spPr>
          <a:xfrm>
            <a:off x="1008000" y="1245600"/>
            <a:ext cx="3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B685EE5C-F905-45EE-965C-C4CF566251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0063" y="5863629"/>
            <a:ext cx="396000" cy="626071"/>
          </a:xfrm>
          <a:prstGeom prst="rect">
            <a:avLst/>
          </a:prstGeom>
        </p:spPr>
      </p:pic>
      <p:sp>
        <p:nvSpPr>
          <p:cNvPr id="11" name="Date Placeholder 3">
            <a:extLst>
              <a:ext uri="{FF2B5EF4-FFF2-40B4-BE49-F238E27FC236}">
                <a16:creationId xmlns:a16="http://schemas.microsoft.com/office/drawing/2014/main" id="{63115A18-DCBD-4614-90BF-9095355EE073}"/>
              </a:ext>
            </a:extLst>
          </p:cNvPr>
          <p:cNvSpPr>
            <a:spLocks noGrp="1"/>
          </p:cNvSpPr>
          <p:nvPr>
            <p:ph type="dt" sz="half" idx="2"/>
          </p:nvPr>
        </p:nvSpPr>
        <p:spPr>
          <a:xfrm>
            <a:off x="1008000" y="6563168"/>
            <a:ext cx="692613" cy="215444"/>
          </a:xfrm>
          <a:prstGeom prst="rect">
            <a:avLst/>
          </a:prstGeom>
        </p:spPr>
        <p:txBody>
          <a:bodyPr vert="horz" wrap="square" lIns="91440" tIns="45720" rIns="91440" bIns="45720" rtlCol="0" anchor="ctr">
            <a:spAutoFit/>
          </a:bodyPr>
          <a:lstStyle>
            <a:lvl1pPr algn="l">
              <a:defRPr sz="800">
                <a:solidFill>
                  <a:schemeClr val="tx1">
                    <a:tint val="75000"/>
                  </a:schemeClr>
                </a:solidFill>
                <a:latin typeface="+mj-lt"/>
              </a:defRPr>
            </a:lvl1pPr>
          </a:lstStyle>
          <a:p>
            <a:fld id="{77CB626F-C7E1-43A2-B130-3545E0F09AB5}" type="datetimeFigureOut">
              <a:rPr lang="pt-PT" smtClean="0"/>
              <a:pPr/>
              <a:t>11/12/2018</a:t>
            </a:fld>
            <a:endParaRPr lang="pt-PT"/>
          </a:p>
        </p:txBody>
      </p:sp>
      <p:sp>
        <p:nvSpPr>
          <p:cNvPr id="12" name="Footer Placeholder 4">
            <a:extLst>
              <a:ext uri="{FF2B5EF4-FFF2-40B4-BE49-F238E27FC236}">
                <a16:creationId xmlns:a16="http://schemas.microsoft.com/office/drawing/2014/main" id="{BA88DFCE-5259-4B81-9AE9-96172B226FC9}"/>
              </a:ext>
            </a:extLst>
          </p:cNvPr>
          <p:cNvSpPr>
            <a:spLocks noGrp="1"/>
          </p:cNvSpPr>
          <p:nvPr>
            <p:ph type="ftr" sz="quarter" idx="3"/>
          </p:nvPr>
        </p:nvSpPr>
        <p:spPr>
          <a:xfrm>
            <a:off x="1760434" y="6563168"/>
            <a:ext cx="9421166" cy="215444"/>
          </a:xfrm>
          <a:prstGeom prst="rect">
            <a:avLst/>
          </a:prstGeom>
        </p:spPr>
        <p:txBody>
          <a:bodyPr vert="horz" wrap="square" lIns="91440" tIns="45720" rIns="91440" bIns="45720" rtlCol="0" anchor="ctr">
            <a:spAutoFit/>
          </a:bodyPr>
          <a:lstStyle>
            <a:lvl1pPr algn="ctr">
              <a:defRPr sz="800">
                <a:solidFill>
                  <a:schemeClr val="tx1">
                    <a:tint val="75000"/>
                  </a:schemeClr>
                </a:solidFill>
                <a:latin typeface="+mj-lt"/>
              </a:defRPr>
            </a:lvl1pPr>
          </a:lstStyle>
          <a:p>
            <a:endParaRPr lang="pt-PT" dirty="0"/>
          </a:p>
        </p:txBody>
      </p:sp>
    </p:spTree>
    <p:extLst>
      <p:ext uri="{BB962C8B-B14F-4D97-AF65-F5344CB8AC3E}">
        <p14:creationId xmlns:p14="http://schemas.microsoft.com/office/powerpoint/2010/main" val="891097427"/>
      </p:ext>
    </p:extLst>
  </p:cSld>
  <p:clrMapOvr>
    <a:masterClrMapping/>
  </p:clrMapOvr>
  <p:extLst mod="1">
    <p:ext uri="{DCECCB84-F9BA-43D5-87BE-67443E8EF086}">
      <p15:sldGuideLst xmlns:p15="http://schemas.microsoft.com/office/powerpoint/2012/main">
        <p15:guide id="1" orient="horz" pos="1593" userDrawn="1">
          <p15:clr>
            <a:srgbClr val="FBAE40"/>
          </p15:clr>
        </p15:guide>
        <p15:guide id="2" pos="708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Imagem">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B1E688-2000-4459-B66C-AA7A4D1643D3}"/>
              </a:ext>
            </a:extLst>
          </p:cNvPr>
          <p:cNvSpPr>
            <a:spLocks noGrp="1"/>
          </p:cNvSpPr>
          <p:nvPr>
            <p:ph type="dt" sz="half" idx="10"/>
          </p:nvPr>
        </p:nvSpPr>
        <p:spPr/>
        <p:txBody>
          <a:bodyPr/>
          <a:lstStyle/>
          <a:p>
            <a:fld id="{77CB626F-C7E1-43A2-B130-3545E0F09AB5}" type="datetimeFigureOut">
              <a:rPr lang="pt-PT" smtClean="0"/>
              <a:t>11/12/2018</a:t>
            </a:fld>
            <a:endParaRPr lang="pt-PT"/>
          </a:p>
        </p:txBody>
      </p:sp>
      <p:sp>
        <p:nvSpPr>
          <p:cNvPr id="5" name="Footer Placeholder 4">
            <a:extLst>
              <a:ext uri="{FF2B5EF4-FFF2-40B4-BE49-F238E27FC236}">
                <a16:creationId xmlns:a16="http://schemas.microsoft.com/office/drawing/2014/main" id="{A3EA3021-379B-4D6D-A8CD-4F0CF5F8FE4E}"/>
              </a:ext>
            </a:extLst>
          </p:cNvPr>
          <p:cNvSpPr>
            <a:spLocks noGrp="1"/>
          </p:cNvSpPr>
          <p:nvPr>
            <p:ph type="ftr" sz="quarter" idx="11"/>
          </p:nvPr>
        </p:nvSpPr>
        <p:spPr/>
        <p:txBody>
          <a:bodyPr/>
          <a:lstStyle/>
          <a:p>
            <a:endParaRPr lang="pt-PT"/>
          </a:p>
        </p:txBody>
      </p:sp>
      <p:sp>
        <p:nvSpPr>
          <p:cNvPr id="7" name="Text Placeholder 17">
            <a:extLst>
              <a:ext uri="{FF2B5EF4-FFF2-40B4-BE49-F238E27FC236}">
                <a16:creationId xmlns:a16="http://schemas.microsoft.com/office/drawing/2014/main" id="{B305806E-6186-45A1-9F91-8B4E6E4F21DF}"/>
              </a:ext>
            </a:extLst>
          </p:cNvPr>
          <p:cNvSpPr>
            <a:spLocks noGrp="1"/>
          </p:cNvSpPr>
          <p:nvPr>
            <p:ph type="body" sz="quarter" idx="16" hasCustomPrompt="1"/>
          </p:nvPr>
        </p:nvSpPr>
        <p:spPr>
          <a:xfrm>
            <a:off x="1008000" y="2782095"/>
            <a:ext cx="901720" cy="646331"/>
          </a:xfrm>
          <a:prstGeom prst="rect">
            <a:avLst/>
          </a:prstGeom>
        </p:spPr>
        <p:txBody>
          <a:bodyPr vert="horz" wrap="square" lIns="0" tIns="45720" rIns="91440" bIns="45720" rtlCol="0">
            <a:spAutoFit/>
          </a:bodyPr>
          <a:lstStyle>
            <a:lvl1pPr>
              <a:defRPr lang="en-US" sz="4000" b="1" smtClean="0">
                <a:solidFill>
                  <a:schemeClr val="tx1"/>
                </a:solidFill>
              </a:defRPr>
            </a:lvl1pPr>
            <a:lvl2pPr>
              <a:defRPr lang="en-US" smtClean="0"/>
            </a:lvl2pPr>
            <a:lvl3pPr>
              <a:defRPr lang="en-US" smtClean="0"/>
            </a:lvl3pPr>
            <a:lvl4pPr>
              <a:defRPr lang="en-US" smtClean="0"/>
            </a:lvl4pPr>
            <a:lvl5pPr>
              <a:defRPr lang="pt-PT"/>
            </a:lvl5pPr>
          </a:lstStyle>
          <a:p>
            <a:pPr lvl="0"/>
            <a:r>
              <a:rPr lang="en-US" dirty="0"/>
              <a:t>n.º</a:t>
            </a:r>
            <a:endParaRPr lang="pt-PT" dirty="0"/>
          </a:p>
        </p:txBody>
      </p:sp>
      <p:sp>
        <p:nvSpPr>
          <p:cNvPr id="9" name="Picture Placeholder 8">
            <a:extLst>
              <a:ext uri="{FF2B5EF4-FFF2-40B4-BE49-F238E27FC236}">
                <a16:creationId xmlns:a16="http://schemas.microsoft.com/office/drawing/2014/main" id="{23AA6515-5DCF-4BDD-91FA-DC7205CD3546}"/>
              </a:ext>
            </a:extLst>
          </p:cNvPr>
          <p:cNvSpPr>
            <a:spLocks noGrp="1"/>
          </p:cNvSpPr>
          <p:nvPr>
            <p:ph type="pic" sz="quarter" idx="17"/>
          </p:nvPr>
        </p:nvSpPr>
        <p:spPr>
          <a:xfrm>
            <a:off x="3930977" y="0"/>
            <a:ext cx="8261023" cy="6858000"/>
          </a:xfrm>
          <a:prstGeom prst="rect">
            <a:avLst/>
          </a:prstGeom>
        </p:spPr>
        <p:txBody>
          <a:bodyPr>
            <a:noAutofit/>
          </a:bodyPr>
          <a:lstStyle/>
          <a:p>
            <a:r>
              <a:rPr lang="en-US"/>
              <a:t>Click icon to add picture</a:t>
            </a:r>
            <a:endParaRPr lang="pt-PT"/>
          </a:p>
        </p:txBody>
      </p:sp>
      <p:sp>
        <p:nvSpPr>
          <p:cNvPr id="2" name="Title 1">
            <a:extLst>
              <a:ext uri="{FF2B5EF4-FFF2-40B4-BE49-F238E27FC236}">
                <a16:creationId xmlns:a16="http://schemas.microsoft.com/office/drawing/2014/main" id="{E54CC922-E7FE-42C3-B335-5FD711C45AA4}"/>
              </a:ext>
            </a:extLst>
          </p:cNvPr>
          <p:cNvSpPr>
            <a:spLocks noGrp="1"/>
          </p:cNvSpPr>
          <p:nvPr>
            <p:ph type="title"/>
          </p:nvPr>
        </p:nvSpPr>
        <p:spPr>
          <a:xfrm>
            <a:off x="1007999" y="3428426"/>
            <a:ext cx="5449361" cy="1938992"/>
          </a:xfrm>
        </p:spPr>
        <p:txBody>
          <a:bodyPr lIns="0" anchor="t" anchorCtr="0"/>
          <a:lstStyle>
            <a:lvl1pPr algn="l">
              <a:lnSpc>
                <a:spcPct val="100000"/>
              </a:lnSpc>
              <a:defRPr sz="4000" b="1" cap="all" spc="150" baseline="0"/>
            </a:lvl1pPr>
          </a:lstStyle>
          <a:p>
            <a:r>
              <a:rPr lang="en-US"/>
              <a:t>Click to edit Master title style</a:t>
            </a:r>
            <a:endParaRPr lang="pt-PT"/>
          </a:p>
        </p:txBody>
      </p:sp>
      <p:sp>
        <p:nvSpPr>
          <p:cNvPr id="8" name="Slide Number Placeholder 5">
            <a:extLst>
              <a:ext uri="{FF2B5EF4-FFF2-40B4-BE49-F238E27FC236}">
                <a16:creationId xmlns:a16="http://schemas.microsoft.com/office/drawing/2014/main" id="{6FB25AB7-3EDC-41E0-B953-808835C24868}"/>
              </a:ext>
            </a:extLst>
          </p:cNvPr>
          <p:cNvSpPr>
            <a:spLocks noGrp="1"/>
          </p:cNvSpPr>
          <p:nvPr>
            <p:ph type="sldNum" sz="quarter" idx="12"/>
          </p:nvPr>
        </p:nvSpPr>
        <p:spPr>
          <a:xfrm>
            <a:off x="11181600" y="3420000"/>
            <a:ext cx="561600" cy="230832"/>
          </a:xfrm>
        </p:spPr>
        <p:txBody>
          <a:bodyPr vert="horz" wrap="square" lIns="91440" tIns="45720" rIns="91440" bIns="45720" rtlCol="0" anchor="ctr">
            <a:spAutoFit/>
          </a:bodyPr>
          <a:lstStyle>
            <a:lvl1pPr>
              <a:defRPr lang="pt-PT" smtClean="0"/>
            </a:lvl1pPr>
          </a:lstStyle>
          <a:p>
            <a:fld id="{FDD65421-0A96-4189-B0AE-AABCB94DE00E}" type="slidenum">
              <a:rPr lang="pt-PT" smtClean="0"/>
              <a:pPr/>
              <a:t>‹nº›</a:t>
            </a:fld>
            <a:endParaRPr lang="pt-PT"/>
          </a:p>
        </p:txBody>
      </p:sp>
    </p:spTree>
    <p:extLst>
      <p:ext uri="{BB962C8B-B14F-4D97-AF65-F5344CB8AC3E}">
        <p14:creationId xmlns:p14="http://schemas.microsoft.com/office/powerpoint/2010/main" val="394602142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7061"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s só Texto">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B1E688-2000-4459-B66C-AA7A4D1643D3}"/>
              </a:ext>
            </a:extLst>
          </p:cNvPr>
          <p:cNvSpPr>
            <a:spLocks noGrp="1"/>
          </p:cNvSpPr>
          <p:nvPr>
            <p:ph type="dt" sz="half" idx="10"/>
          </p:nvPr>
        </p:nvSpPr>
        <p:spPr/>
        <p:txBody>
          <a:bodyPr/>
          <a:lstStyle/>
          <a:p>
            <a:fld id="{77CB626F-C7E1-43A2-B130-3545E0F09AB5}" type="datetimeFigureOut">
              <a:rPr lang="pt-PT" smtClean="0"/>
              <a:t>11/12/2018</a:t>
            </a:fld>
            <a:endParaRPr lang="pt-PT"/>
          </a:p>
        </p:txBody>
      </p:sp>
      <p:sp>
        <p:nvSpPr>
          <p:cNvPr id="5" name="Footer Placeholder 4">
            <a:extLst>
              <a:ext uri="{FF2B5EF4-FFF2-40B4-BE49-F238E27FC236}">
                <a16:creationId xmlns:a16="http://schemas.microsoft.com/office/drawing/2014/main" id="{A3EA3021-379B-4D6D-A8CD-4F0CF5F8FE4E}"/>
              </a:ext>
            </a:extLst>
          </p:cNvPr>
          <p:cNvSpPr>
            <a:spLocks noGrp="1"/>
          </p:cNvSpPr>
          <p:nvPr>
            <p:ph type="ftr" sz="quarter" idx="11"/>
          </p:nvPr>
        </p:nvSpPr>
        <p:spPr/>
        <p:txBody>
          <a:bodyPr/>
          <a:lstStyle/>
          <a:p>
            <a:endParaRPr lang="pt-PT"/>
          </a:p>
        </p:txBody>
      </p:sp>
      <p:sp>
        <p:nvSpPr>
          <p:cNvPr id="7" name="Text Placeholder 17">
            <a:extLst>
              <a:ext uri="{FF2B5EF4-FFF2-40B4-BE49-F238E27FC236}">
                <a16:creationId xmlns:a16="http://schemas.microsoft.com/office/drawing/2014/main" id="{B305806E-6186-45A1-9F91-8B4E6E4F21DF}"/>
              </a:ext>
            </a:extLst>
          </p:cNvPr>
          <p:cNvSpPr>
            <a:spLocks noGrp="1"/>
          </p:cNvSpPr>
          <p:nvPr>
            <p:ph type="body" sz="quarter" idx="16" hasCustomPrompt="1"/>
          </p:nvPr>
        </p:nvSpPr>
        <p:spPr>
          <a:xfrm>
            <a:off x="1008000" y="2782095"/>
            <a:ext cx="845076" cy="646331"/>
          </a:xfrm>
          <a:prstGeom prst="rect">
            <a:avLst/>
          </a:prstGeom>
        </p:spPr>
        <p:txBody>
          <a:bodyPr vert="horz" wrap="square" lIns="0" tIns="45720" rIns="91440" bIns="45720" rtlCol="0">
            <a:spAutoFit/>
          </a:bodyPr>
          <a:lstStyle>
            <a:lvl1pPr>
              <a:defRPr lang="en-US" sz="4000" b="1" smtClean="0">
                <a:solidFill>
                  <a:srgbClr val="36A9E1"/>
                </a:solidFill>
              </a:defRPr>
            </a:lvl1pPr>
            <a:lvl2pPr>
              <a:defRPr lang="en-US" smtClean="0"/>
            </a:lvl2pPr>
            <a:lvl3pPr>
              <a:defRPr lang="en-US" smtClean="0"/>
            </a:lvl3pPr>
            <a:lvl4pPr>
              <a:defRPr lang="en-US" smtClean="0"/>
            </a:lvl4pPr>
            <a:lvl5pPr>
              <a:defRPr lang="pt-PT"/>
            </a:lvl5pPr>
          </a:lstStyle>
          <a:p>
            <a:pPr lvl="0"/>
            <a:r>
              <a:rPr lang="en-US" dirty="0"/>
              <a:t>n.º</a:t>
            </a:r>
            <a:endParaRPr lang="pt-PT" dirty="0"/>
          </a:p>
        </p:txBody>
      </p:sp>
      <p:sp>
        <p:nvSpPr>
          <p:cNvPr id="2" name="Title 1">
            <a:extLst>
              <a:ext uri="{FF2B5EF4-FFF2-40B4-BE49-F238E27FC236}">
                <a16:creationId xmlns:a16="http://schemas.microsoft.com/office/drawing/2014/main" id="{E54CC922-E7FE-42C3-B335-5FD711C45AA4}"/>
              </a:ext>
            </a:extLst>
          </p:cNvPr>
          <p:cNvSpPr>
            <a:spLocks noGrp="1"/>
          </p:cNvSpPr>
          <p:nvPr>
            <p:ph type="title"/>
          </p:nvPr>
        </p:nvSpPr>
        <p:spPr>
          <a:xfrm>
            <a:off x="1007999" y="3428426"/>
            <a:ext cx="7966139" cy="1323439"/>
          </a:xfrm>
        </p:spPr>
        <p:txBody>
          <a:bodyPr lIns="0" anchor="t" anchorCtr="0"/>
          <a:lstStyle>
            <a:lvl1pPr algn="l">
              <a:lnSpc>
                <a:spcPct val="100000"/>
              </a:lnSpc>
              <a:defRPr sz="4000" b="1" cap="all" spc="150" baseline="0">
                <a:solidFill>
                  <a:srgbClr val="36A9E1"/>
                </a:solidFill>
              </a:defRPr>
            </a:lvl1pPr>
          </a:lstStyle>
          <a:p>
            <a:r>
              <a:rPr lang="en-US"/>
              <a:t>Click to edit Master title style</a:t>
            </a:r>
            <a:endParaRPr lang="pt-PT"/>
          </a:p>
        </p:txBody>
      </p:sp>
      <p:pic>
        <p:nvPicPr>
          <p:cNvPr id="8" name="Picture 7">
            <a:extLst>
              <a:ext uri="{FF2B5EF4-FFF2-40B4-BE49-F238E27FC236}">
                <a16:creationId xmlns:a16="http://schemas.microsoft.com/office/drawing/2014/main" id="{A1967992-6A5C-4987-8625-B730979459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0063" y="5863629"/>
            <a:ext cx="396000" cy="626071"/>
          </a:xfrm>
          <a:prstGeom prst="rect">
            <a:avLst/>
          </a:prstGeom>
        </p:spPr>
      </p:pic>
      <p:sp>
        <p:nvSpPr>
          <p:cNvPr id="9" name="Slide Number Placeholder 5">
            <a:extLst>
              <a:ext uri="{FF2B5EF4-FFF2-40B4-BE49-F238E27FC236}">
                <a16:creationId xmlns:a16="http://schemas.microsoft.com/office/drawing/2014/main" id="{BECEA578-665F-45FB-8E70-FDA39862A6F8}"/>
              </a:ext>
            </a:extLst>
          </p:cNvPr>
          <p:cNvSpPr>
            <a:spLocks noGrp="1"/>
          </p:cNvSpPr>
          <p:nvPr>
            <p:ph type="sldNum" sz="quarter" idx="12"/>
          </p:nvPr>
        </p:nvSpPr>
        <p:spPr>
          <a:xfrm>
            <a:off x="11181600" y="3420000"/>
            <a:ext cx="561600" cy="230832"/>
          </a:xfrm>
        </p:spPr>
        <p:txBody>
          <a:bodyPr vert="horz" wrap="square" lIns="91440" tIns="45720" rIns="91440" bIns="45720" rtlCol="0" anchor="ctr">
            <a:spAutoFit/>
          </a:bodyPr>
          <a:lstStyle>
            <a:lvl1pPr>
              <a:defRPr lang="pt-PT" smtClean="0"/>
            </a:lvl1pPr>
          </a:lstStyle>
          <a:p>
            <a:fld id="{FDD65421-0A96-4189-B0AE-AABCB94DE00E}" type="slidenum">
              <a:rPr lang="pt-PT" smtClean="0"/>
              <a:pPr/>
              <a:t>‹nº›</a:t>
            </a:fld>
            <a:endParaRPr lang="pt-PT"/>
          </a:p>
        </p:txBody>
      </p:sp>
    </p:spTree>
    <p:extLst>
      <p:ext uri="{BB962C8B-B14F-4D97-AF65-F5344CB8AC3E}">
        <p14:creationId xmlns:p14="http://schemas.microsoft.com/office/powerpoint/2010/main" val="3127713315"/>
      </p:ext>
    </p:extLst>
  </p:cSld>
  <p:clrMapOvr>
    <a:masterClrMapping/>
  </p:clrMapOvr>
  <p:extLst mod="1">
    <p:ext uri="{DCECCB84-F9BA-43D5-87BE-67443E8EF086}">
      <p15:sldGuideLst xmlns:p15="http://schemas.microsoft.com/office/powerpoint/2012/main">
        <p15:guide id="1" orient="horz" pos="2160">
          <p15:clr>
            <a:srgbClr val="FBAE40"/>
          </p15:clr>
        </p15:guide>
        <p15:guide id="2" pos="706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o+ 2 Image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E6573-334A-4B28-8C0D-3B203543AE73}"/>
              </a:ext>
            </a:extLst>
          </p:cNvPr>
          <p:cNvSpPr>
            <a:spLocks noGrp="1"/>
          </p:cNvSpPr>
          <p:nvPr>
            <p:ph type="title"/>
          </p:nvPr>
        </p:nvSpPr>
        <p:spPr/>
        <p:txBody>
          <a:bodyPr/>
          <a:lstStyle>
            <a:lvl1pPr>
              <a:defRPr b="1"/>
            </a:lvl1pPr>
          </a:lstStyle>
          <a:p>
            <a:r>
              <a:rPr lang="en-US"/>
              <a:t>Click to edit Master title style</a:t>
            </a:r>
            <a:endParaRPr lang="pt-PT"/>
          </a:p>
        </p:txBody>
      </p:sp>
      <p:sp>
        <p:nvSpPr>
          <p:cNvPr id="5" name="Date Placeholder 4">
            <a:extLst>
              <a:ext uri="{FF2B5EF4-FFF2-40B4-BE49-F238E27FC236}">
                <a16:creationId xmlns:a16="http://schemas.microsoft.com/office/drawing/2014/main" id="{363376FF-EC2B-41EF-9419-0D458E5C643F}"/>
              </a:ext>
            </a:extLst>
          </p:cNvPr>
          <p:cNvSpPr>
            <a:spLocks noGrp="1"/>
          </p:cNvSpPr>
          <p:nvPr>
            <p:ph type="dt" sz="half" idx="10"/>
          </p:nvPr>
        </p:nvSpPr>
        <p:spPr/>
        <p:txBody>
          <a:bodyPr/>
          <a:lstStyle/>
          <a:p>
            <a:fld id="{77CB626F-C7E1-43A2-B130-3545E0F09AB5}" type="datetimeFigureOut">
              <a:rPr lang="pt-PT" smtClean="0"/>
              <a:t>11/12/2018</a:t>
            </a:fld>
            <a:endParaRPr lang="pt-PT"/>
          </a:p>
        </p:txBody>
      </p:sp>
      <p:sp>
        <p:nvSpPr>
          <p:cNvPr id="6" name="Footer Placeholder 5">
            <a:extLst>
              <a:ext uri="{FF2B5EF4-FFF2-40B4-BE49-F238E27FC236}">
                <a16:creationId xmlns:a16="http://schemas.microsoft.com/office/drawing/2014/main" id="{6BCF88B6-D562-4B9F-9C31-8F49C07B50B3}"/>
              </a:ext>
            </a:extLst>
          </p:cNvPr>
          <p:cNvSpPr>
            <a:spLocks noGrp="1"/>
          </p:cNvSpPr>
          <p:nvPr>
            <p:ph type="ftr" sz="quarter" idx="11"/>
          </p:nvPr>
        </p:nvSpPr>
        <p:spPr/>
        <p:txBody>
          <a:bodyPr/>
          <a:lstStyle/>
          <a:p>
            <a:endParaRPr lang="pt-PT"/>
          </a:p>
        </p:txBody>
      </p:sp>
      <p:sp>
        <p:nvSpPr>
          <p:cNvPr id="7" name="Slide Number Placeholder 6">
            <a:extLst>
              <a:ext uri="{FF2B5EF4-FFF2-40B4-BE49-F238E27FC236}">
                <a16:creationId xmlns:a16="http://schemas.microsoft.com/office/drawing/2014/main" id="{E84628A6-5228-4435-9B7D-9FC194E31D08}"/>
              </a:ext>
            </a:extLst>
          </p:cNvPr>
          <p:cNvSpPr>
            <a:spLocks noGrp="1"/>
          </p:cNvSpPr>
          <p:nvPr>
            <p:ph type="sldNum" sz="quarter" idx="12"/>
          </p:nvPr>
        </p:nvSpPr>
        <p:spPr/>
        <p:txBody>
          <a:bodyPr/>
          <a:lstStyle/>
          <a:p>
            <a:fld id="{FDD65421-0A96-4189-B0AE-AABCB94DE00E}" type="slidenum">
              <a:rPr lang="pt-PT" smtClean="0"/>
              <a:t>‹nº›</a:t>
            </a:fld>
            <a:endParaRPr lang="pt-PT"/>
          </a:p>
        </p:txBody>
      </p:sp>
      <p:pic>
        <p:nvPicPr>
          <p:cNvPr id="11" name="Picture 10">
            <a:extLst>
              <a:ext uri="{FF2B5EF4-FFF2-40B4-BE49-F238E27FC236}">
                <a16:creationId xmlns:a16="http://schemas.microsoft.com/office/drawing/2014/main" id="{EC817739-804D-432A-A564-D6932005C9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0063" y="5863629"/>
            <a:ext cx="396000" cy="626071"/>
          </a:xfrm>
          <a:prstGeom prst="rect">
            <a:avLst/>
          </a:prstGeom>
        </p:spPr>
      </p:pic>
      <p:sp>
        <p:nvSpPr>
          <p:cNvPr id="17" name="Picture Placeholder 16">
            <a:extLst>
              <a:ext uri="{FF2B5EF4-FFF2-40B4-BE49-F238E27FC236}">
                <a16:creationId xmlns:a16="http://schemas.microsoft.com/office/drawing/2014/main" id="{6E339A55-921F-4483-B3FD-91554D2D1EE1}"/>
              </a:ext>
            </a:extLst>
          </p:cNvPr>
          <p:cNvSpPr>
            <a:spLocks noGrp="1"/>
          </p:cNvSpPr>
          <p:nvPr>
            <p:ph type="pic" sz="quarter" idx="19"/>
          </p:nvPr>
        </p:nvSpPr>
        <p:spPr>
          <a:xfrm>
            <a:off x="6916525" y="1260000"/>
            <a:ext cx="4364810" cy="2504245"/>
          </a:xfrm>
          <a:prstGeom prst="rect">
            <a:avLst/>
          </a:prstGeom>
        </p:spPr>
        <p:txBody>
          <a:bodyPr>
            <a:normAutofit/>
          </a:bodyPr>
          <a:lstStyle/>
          <a:p>
            <a:r>
              <a:rPr lang="en-US"/>
              <a:t>Click icon to add picture</a:t>
            </a:r>
            <a:endParaRPr lang="pt-PT"/>
          </a:p>
        </p:txBody>
      </p:sp>
      <p:sp>
        <p:nvSpPr>
          <p:cNvPr id="21" name="Picture Placeholder 16">
            <a:extLst>
              <a:ext uri="{FF2B5EF4-FFF2-40B4-BE49-F238E27FC236}">
                <a16:creationId xmlns:a16="http://schemas.microsoft.com/office/drawing/2014/main" id="{E0B8D831-9E07-4736-935D-330CE029CEB0}"/>
              </a:ext>
            </a:extLst>
          </p:cNvPr>
          <p:cNvSpPr>
            <a:spLocks noGrp="1"/>
          </p:cNvSpPr>
          <p:nvPr>
            <p:ph type="pic" sz="quarter" idx="20"/>
          </p:nvPr>
        </p:nvSpPr>
        <p:spPr>
          <a:xfrm>
            <a:off x="5382260" y="3928811"/>
            <a:ext cx="4248150" cy="2376000"/>
          </a:xfrm>
          <a:prstGeom prst="rect">
            <a:avLst/>
          </a:prstGeom>
        </p:spPr>
        <p:txBody>
          <a:bodyPr>
            <a:normAutofit/>
          </a:bodyPr>
          <a:lstStyle/>
          <a:p>
            <a:r>
              <a:rPr lang="en-US"/>
              <a:t>Click icon to add picture</a:t>
            </a:r>
            <a:endParaRPr lang="pt-PT"/>
          </a:p>
        </p:txBody>
      </p:sp>
      <p:sp>
        <p:nvSpPr>
          <p:cNvPr id="13" name="Text Placeholder 15">
            <a:extLst>
              <a:ext uri="{FF2B5EF4-FFF2-40B4-BE49-F238E27FC236}">
                <a16:creationId xmlns:a16="http://schemas.microsoft.com/office/drawing/2014/main" id="{99D1A2A9-E801-409F-9FA8-BA96C5F81527}"/>
              </a:ext>
            </a:extLst>
          </p:cNvPr>
          <p:cNvSpPr>
            <a:spLocks noGrp="1"/>
          </p:cNvSpPr>
          <p:nvPr>
            <p:ph type="body" sz="quarter" idx="13"/>
          </p:nvPr>
        </p:nvSpPr>
        <p:spPr>
          <a:xfrm>
            <a:off x="1008000" y="1263600"/>
            <a:ext cx="4065706" cy="313932"/>
          </a:xfrm>
          <a:prstGeom prst="rect">
            <a:avLst/>
          </a:prstGeom>
        </p:spPr>
        <p:txBody>
          <a:bodyPr lIns="0"/>
          <a:lstStyle>
            <a:lvl1pPr>
              <a:defRPr b="1" cap="all" spc="50" baseline="0"/>
            </a:lvl1pPr>
          </a:lstStyle>
          <a:p>
            <a:pPr lvl="0"/>
            <a:r>
              <a:rPr lang="en-US"/>
              <a:t>Edit Master text styles</a:t>
            </a:r>
          </a:p>
        </p:txBody>
      </p:sp>
      <p:sp>
        <p:nvSpPr>
          <p:cNvPr id="14" name="Text Placeholder 17">
            <a:extLst>
              <a:ext uri="{FF2B5EF4-FFF2-40B4-BE49-F238E27FC236}">
                <a16:creationId xmlns:a16="http://schemas.microsoft.com/office/drawing/2014/main" id="{7910BBDC-1ADA-4D91-9192-3E2F19B12B99}"/>
              </a:ext>
            </a:extLst>
          </p:cNvPr>
          <p:cNvSpPr>
            <a:spLocks noGrp="1"/>
          </p:cNvSpPr>
          <p:nvPr>
            <p:ph type="body" sz="quarter" idx="14"/>
          </p:nvPr>
        </p:nvSpPr>
        <p:spPr>
          <a:xfrm>
            <a:off x="1008063" y="1764000"/>
            <a:ext cx="4085718" cy="369332"/>
          </a:xfrm>
          <a:prstGeom prst="rect">
            <a:avLst/>
          </a:prstGeom>
        </p:spPr>
        <p:txBody>
          <a:bodyPr vert="horz" wrap="square" lIns="0" tIns="45720" rIns="91440" bIns="45720" rtlCol="0">
            <a:spAutoFit/>
          </a:bodyPr>
          <a:lstStyle>
            <a:lvl1pPr>
              <a:lnSpc>
                <a:spcPct val="100000"/>
              </a:lnSpc>
              <a:defRPr lang="en-US" sz="1800" b="1" cap="none" spc="50" baseline="0" smtClean="0">
                <a:solidFill>
                  <a:schemeClr val="tx1"/>
                </a:solidFill>
              </a:defRPr>
            </a:lvl1pPr>
            <a:lvl2pPr>
              <a:defRPr lang="en-US" smtClean="0"/>
            </a:lvl2pPr>
            <a:lvl3pPr>
              <a:defRPr lang="en-US" smtClean="0"/>
            </a:lvl3pPr>
            <a:lvl4pPr>
              <a:defRPr lang="en-US" smtClean="0"/>
            </a:lvl4pPr>
            <a:lvl5pPr>
              <a:defRPr lang="pt-PT"/>
            </a:lvl5pPr>
          </a:lstStyle>
          <a:p>
            <a:pPr lvl="0"/>
            <a:r>
              <a:rPr lang="en-US"/>
              <a:t>Edit Master text styles</a:t>
            </a:r>
          </a:p>
        </p:txBody>
      </p:sp>
      <p:cxnSp>
        <p:nvCxnSpPr>
          <p:cNvPr id="15" name="Straight Connector 14">
            <a:extLst>
              <a:ext uri="{FF2B5EF4-FFF2-40B4-BE49-F238E27FC236}">
                <a16:creationId xmlns:a16="http://schemas.microsoft.com/office/drawing/2014/main" id="{2BECC37C-9A1A-4B50-ACE6-382CD23E5233}"/>
              </a:ext>
            </a:extLst>
          </p:cNvPr>
          <p:cNvCxnSpPr/>
          <p:nvPr userDrawn="1"/>
        </p:nvCxnSpPr>
        <p:spPr>
          <a:xfrm>
            <a:off x="1008000" y="1245600"/>
            <a:ext cx="3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44A7E01A-A96A-4072-B344-FB6D2394D4BD}"/>
              </a:ext>
            </a:extLst>
          </p:cNvPr>
          <p:cNvSpPr>
            <a:spLocks noGrp="1"/>
          </p:cNvSpPr>
          <p:nvPr>
            <p:ph type="body" sz="quarter" idx="21"/>
          </p:nvPr>
        </p:nvSpPr>
        <p:spPr>
          <a:xfrm>
            <a:off x="1008000" y="2552699"/>
            <a:ext cx="4064400" cy="3600000"/>
          </a:xfrm>
          <a:prstGeom prst="rect">
            <a:avLst/>
          </a:prstGeom>
        </p:spPr>
        <p:txBody>
          <a:bodyPr lIns="0"/>
          <a:lstStyle>
            <a:lvl1pPr marL="0">
              <a:lnSpc>
                <a:spcPct val="100000"/>
              </a:lnSpc>
              <a:spcBef>
                <a:spcPts val="1000"/>
              </a:spcBef>
              <a:defRPr sz="1800" baseline="0">
                <a:latin typeface="+mn-lt"/>
              </a:defRPr>
            </a:lvl1pPr>
            <a:lvl2pPr marL="0">
              <a:lnSpc>
                <a:spcPct val="100000"/>
              </a:lnSpc>
              <a:spcBef>
                <a:spcPts val="1000"/>
              </a:spcBef>
              <a:defRPr sz="1800" baseline="0">
                <a:latin typeface="+mn-lt"/>
              </a:defRPr>
            </a:lvl2pPr>
            <a:lvl3pPr marL="0">
              <a:lnSpc>
                <a:spcPct val="100000"/>
              </a:lnSpc>
              <a:spcBef>
                <a:spcPts val="1000"/>
              </a:spcBef>
              <a:defRPr sz="1800" baseline="0">
                <a:latin typeface="+mn-lt"/>
              </a:defRPr>
            </a:lvl3pPr>
            <a:lvl4pPr marL="0">
              <a:lnSpc>
                <a:spcPct val="100000"/>
              </a:lnSpc>
              <a:spcBef>
                <a:spcPts val="1000"/>
              </a:spcBef>
              <a:defRPr sz="1800" baseline="0">
                <a:latin typeface="+mn-lt"/>
              </a:defRPr>
            </a:lvl4pPr>
            <a:lvl5pPr marL="0">
              <a:lnSpc>
                <a:spcPct val="100000"/>
              </a:lnSpc>
              <a:spcBef>
                <a:spcPts val="1000"/>
              </a:spcBef>
              <a:defRPr sz="1800" baseline="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Tree>
    <p:extLst>
      <p:ext uri="{BB962C8B-B14F-4D97-AF65-F5344CB8AC3E}">
        <p14:creationId xmlns:p14="http://schemas.microsoft.com/office/powerpoint/2010/main" val="2968326144"/>
      </p:ext>
    </p:extLst>
  </p:cSld>
  <p:clrMapOvr>
    <a:masterClrMapping/>
  </p:clrMapOvr>
  <p:extLst mod="1">
    <p:ext uri="{DCECCB84-F9BA-43D5-87BE-67443E8EF086}">
      <p15:sldGuideLst xmlns:p15="http://schemas.microsoft.com/office/powerpoint/2012/main">
        <p15:guide id="1" orient="horz" pos="1502" userDrawn="1">
          <p15:clr>
            <a:srgbClr val="FBAE40"/>
          </p15:clr>
        </p15:guide>
        <p15:guide id="2" pos="710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o + Image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E6573-334A-4B28-8C0D-3B203543AE73}"/>
              </a:ext>
            </a:extLst>
          </p:cNvPr>
          <p:cNvSpPr>
            <a:spLocks noGrp="1"/>
          </p:cNvSpPr>
          <p:nvPr>
            <p:ph type="title"/>
          </p:nvPr>
        </p:nvSpPr>
        <p:spPr/>
        <p:txBody>
          <a:bodyPr/>
          <a:lstStyle>
            <a:lvl1pPr>
              <a:defRPr b="1"/>
            </a:lvl1pPr>
          </a:lstStyle>
          <a:p>
            <a:r>
              <a:rPr lang="en-US"/>
              <a:t>Click to edit Master title style</a:t>
            </a:r>
            <a:endParaRPr lang="pt-PT"/>
          </a:p>
        </p:txBody>
      </p:sp>
      <p:sp>
        <p:nvSpPr>
          <p:cNvPr id="5" name="Date Placeholder 4">
            <a:extLst>
              <a:ext uri="{FF2B5EF4-FFF2-40B4-BE49-F238E27FC236}">
                <a16:creationId xmlns:a16="http://schemas.microsoft.com/office/drawing/2014/main" id="{363376FF-EC2B-41EF-9419-0D458E5C643F}"/>
              </a:ext>
            </a:extLst>
          </p:cNvPr>
          <p:cNvSpPr>
            <a:spLocks noGrp="1"/>
          </p:cNvSpPr>
          <p:nvPr>
            <p:ph type="dt" sz="half" idx="10"/>
          </p:nvPr>
        </p:nvSpPr>
        <p:spPr/>
        <p:txBody>
          <a:bodyPr/>
          <a:lstStyle/>
          <a:p>
            <a:fld id="{77CB626F-C7E1-43A2-B130-3545E0F09AB5}" type="datetimeFigureOut">
              <a:rPr lang="pt-PT" smtClean="0"/>
              <a:t>11/12/2018</a:t>
            </a:fld>
            <a:endParaRPr lang="pt-PT"/>
          </a:p>
        </p:txBody>
      </p:sp>
      <p:sp>
        <p:nvSpPr>
          <p:cNvPr id="6" name="Footer Placeholder 5">
            <a:extLst>
              <a:ext uri="{FF2B5EF4-FFF2-40B4-BE49-F238E27FC236}">
                <a16:creationId xmlns:a16="http://schemas.microsoft.com/office/drawing/2014/main" id="{6BCF88B6-D562-4B9F-9C31-8F49C07B50B3}"/>
              </a:ext>
            </a:extLst>
          </p:cNvPr>
          <p:cNvSpPr>
            <a:spLocks noGrp="1"/>
          </p:cNvSpPr>
          <p:nvPr>
            <p:ph type="ftr" sz="quarter" idx="11"/>
          </p:nvPr>
        </p:nvSpPr>
        <p:spPr/>
        <p:txBody>
          <a:bodyPr/>
          <a:lstStyle/>
          <a:p>
            <a:endParaRPr lang="pt-PT"/>
          </a:p>
        </p:txBody>
      </p:sp>
      <p:sp>
        <p:nvSpPr>
          <p:cNvPr id="7" name="Slide Number Placeholder 6">
            <a:extLst>
              <a:ext uri="{FF2B5EF4-FFF2-40B4-BE49-F238E27FC236}">
                <a16:creationId xmlns:a16="http://schemas.microsoft.com/office/drawing/2014/main" id="{E84628A6-5228-4435-9B7D-9FC194E31D08}"/>
              </a:ext>
            </a:extLst>
          </p:cNvPr>
          <p:cNvSpPr>
            <a:spLocks noGrp="1"/>
          </p:cNvSpPr>
          <p:nvPr>
            <p:ph type="sldNum" sz="quarter" idx="12"/>
          </p:nvPr>
        </p:nvSpPr>
        <p:spPr/>
        <p:txBody>
          <a:bodyPr/>
          <a:lstStyle/>
          <a:p>
            <a:fld id="{FDD65421-0A96-4189-B0AE-AABCB94DE00E}" type="slidenum">
              <a:rPr lang="pt-PT" smtClean="0"/>
              <a:t>‹nº›</a:t>
            </a:fld>
            <a:endParaRPr lang="pt-PT"/>
          </a:p>
        </p:txBody>
      </p:sp>
      <p:pic>
        <p:nvPicPr>
          <p:cNvPr id="11" name="Picture 10">
            <a:extLst>
              <a:ext uri="{FF2B5EF4-FFF2-40B4-BE49-F238E27FC236}">
                <a16:creationId xmlns:a16="http://schemas.microsoft.com/office/drawing/2014/main" id="{EC817739-804D-432A-A564-D6932005C9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0063" y="5863629"/>
            <a:ext cx="396000" cy="626071"/>
          </a:xfrm>
          <a:prstGeom prst="rect">
            <a:avLst/>
          </a:prstGeom>
        </p:spPr>
      </p:pic>
      <p:sp>
        <p:nvSpPr>
          <p:cNvPr id="13" name="Picture Placeholder 12">
            <a:extLst>
              <a:ext uri="{FF2B5EF4-FFF2-40B4-BE49-F238E27FC236}">
                <a16:creationId xmlns:a16="http://schemas.microsoft.com/office/drawing/2014/main" id="{BBD4673A-4CA3-4A58-A47D-69BED72BC1A7}"/>
              </a:ext>
            </a:extLst>
          </p:cNvPr>
          <p:cNvSpPr>
            <a:spLocks noGrp="1"/>
          </p:cNvSpPr>
          <p:nvPr>
            <p:ph type="pic" sz="quarter" idx="15"/>
          </p:nvPr>
        </p:nvSpPr>
        <p:spPr>
          <a:xfrm>
            <a:off x="6311738" y="1302739"/>
            <a:ext cx="3780000" cy="4858261"/>
          </a:xfrm>
          <a:prstGeom prst="rect">
            <a:avLst/>
          </a:prstGeom>
        </p:spPr>
        <p:txBody>
          <a:bodyPr>
            <a:normAutofit/>
          </a:bodyPr>
          <a:lstStyle/>
          <a:p>
            <a:r>
              <a:rPr lang="en-US"/>
              <a:t>Click icon to add picture</a:t>
            </a:r>
            <a:endParaRPr lang="pt-PT"/>
          </a:p>
        </p:txBody>
      </p:sp>
      <p:sp>
        <p:nvSpPr>
          <p:cNvPr id="12" name="Text Placeholder 15">
            <a:extLst>
              <a:ext uri="{FF2B5EF4-FFF2-40B4-BE49-F238E27FC236}">
                <a16:creationId xmlns:a16="http://schemas.microsoft.com/office/drawing/2014/main" id="{99D1A2A9-E801-409F-9FA8-BA96C5F81527}"/>
              </a:ext>
            </a:extLst>
          </p:cNvPr>
          <p:cNvSpPr>
            <a:spLocks noGrp="1"/>
          </p:cNvSpPr>
          <p:nvPr>
            <p:ph type="body" sz="quarter" idx="13"/>
          </p:nvPr>
        </p:nvSpPr>
        <p:spPr>
          <a:xfrm>
            <a:off x="1008000" y="1263600"/>
            <a:ext cx="4065706" cy="313932"/>
          </a:xfrm>
          <a:prstGeom prst="rect">
            <a:avLst/>
          </a:prstGeom>
        </p:spPr>
        <p:txBody>
          <a:bodyPr lIns="0"/>
          <a:lstStyle>
            <a:lvl1pPr>
              <a:defRPr b="1" cap="all" spc="50" baseline="0"/>
            </a:lvl1pPr>
          </a:lstStyle>
          <a:p>
            <a:pPr lvl="0"/>
            <a:r>
              <a:rPr lang="en-US"/>
              <a:t>Edit Master text styles</a:t>
            </a:r>
          </a:p>
        </p:txBody>
      </p:sp>
      <p:cxnSp>
        <p:nvCxnSpPr>
          <p:cNvPr id="14" name="Straight Connector 13">
            <a:extLst>
              <a:ext uri="{FF2B5EF4-FFF2-40B4-BE49-F238E27FC236}">
                <a16:creationId xmlns:a16="http://schemas.microsoft.com/office/drawing/2014/main" id="{2BECC37C-9A1A-4B50-ACE6-382CD23E5233}"/>
              </a:ext>
            </a:extLst>
          </p:cNvPr>
          <p:cNvCxnSpPr/>
          <p:nvPr userDrawn="1"/>
        </p:nvCxnSpPr>
        <p:spPr>
          <a:xfrm>
            <a:off x="1008000" y="1245600"/>
            <a:ext cx="3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5C6231B9-12C4-43ED-ADFC-472E5C0B007F}"/>
              </a:ext>
            </a:extLst>
          </p:cNvPr>
          <p:cNvSpPr>
            <a:spLocks noGrp="1"/>
          </p:cNvSpPr>
          <p:nvPr>
            <p:ph type="body" sz="quarter" idx="16"/>
          </p:nvPr>
        </p:nvSpPr>
        <p:spPr>
          <a:xfrm>
            <a:off x="1008000" y="1764000"/>
            <a:ext cx="3779837" cy="4389438"/>
          </a:xfrm>
          <a:prstGeom prst="rect">
            <a:avLst/>
          </a:prstGeom>
        </p:spPr>
        <p:txBody>
          <a:bodyPr lIns="0"/>
          <a:lstStyle>
            <a:lvl1pPr>
              <a:lnSpc>
                <a:spcPct val="100000"/>
              </a:lnSpc>
              <a:defRPr sz="1800">
                <a:latin typeface="+mn-lt"/>
              </a:defRPr>
            </a:lvl1pPr>
            <a:lvl2pPr>
              <a:lnSpc>
                <a:spcPct val="100000"/>
              </a:lnSpc>
              <a:defRPr sz="1800">
                <a:latin typeface="+mn-lt"/>
              </a:defRPr>
            </a:lvl2pPr>
            <a:lvl3pPr>
              <a:lnSpc>
                <a:spcPct val="100000"/>
              </a:lnSpc>
              <a:defRPr sz="1800">
                <a:latin typeface="+mn-lt"/>
              </a:defRPr>
            </a:lvl3pPr>
            <a:lvl4pPr>
              <a:lnSpc>
                <a:spcPct val="100000"/>
              </a:lnSpc>
              <a:defRPr sz="1800">
                <a:latin typeface="+mn-lt"/>
              </a:defRPr>
            </a:lvl4pPr>
            <a:lvl5pPr>
              <a:lnSpc>
                <a:spcPct val="100000"/>
              </a:lnSpc>
              <a:defRPr sz="18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dirty="0"/>
          </a:p>
        </p:txBody>
      </p:sp>
    </p:spTree>
    <p:extLst>
      <p:ext uri="{BB962C8B-B14F-4D97-AF65-F5344CB8AC3E}">
        <p14:creationId xmlns:p14="http://schemas.microsoft.com/office/powerpoint/2010/main" val="1955283187"/>
      </p:ext>
    </p:extLst>
  </p:cSld>
  <p:clrMapOvr>
    <a:masterClrMapping/>
  </p:clrMapOvr>
  <p:extLst mod="1">
    <p:ext uri="{DCECCB84-F9BA-43D5-87BE-67443E8EF086}">
      <p15:sldGuideLst xmlns:p15="http://schemas.microsoft.com/office/powerpoint/2012/main">
        <p15:guide id="1" orient="horz" pos="3884" userDrawn="1">
          <p15:clr>
            <a:srgbClr val="FBAE40"/>
          </p15:clr>
        </p15:guide>
        <p15:guide id="2" pos="6357"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3 Areas(texto+image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F5160-3694-4859-A4FF-B23D4306A16C}"/>
              </a:ext>
            </a:extLst>
          </p:cNvPr>
          <p:cNvSpPr>
            <a:spLocks noGrp="1"/>
          </p:cNvSpPr>
          <p:nvPr>
            <p:ph type="title"/>
          </p:nvPr>
        </p:nvSpPr>
        <p:spPr>
          <a:xfrm>
            <a:off x="839788" y="356579"/>
            <a:ext cx="10515600" cy="286232"/>
          </a:xfrm>
        </p:spPr>
        <p:txBody>
          <a:bodyPr vert="horz" lIns="91440" tIns="45720" rIns="91440" bIns="45720" rtlCol="0" anchor="t" anchorCtr="0">
            <a:spAutoFit/>
          </a:bodyPr>
          <a:lstStyle>
            <a:lvl1pPr>
              <a:defRPr lang="pt-PT" b="1" dirty="0"/>
            </a:lvl1pPr>
          </a:lstStyle>
          <a:p>
            <a:pPr lvl="0"/>
            <a:r>
              <a:rPr lang="en-US"/>
              <a:t>Click to edit Master title style</a:t>
            </a:r>
            <a:endParaRPr lang="pt-PT" dirty="0"/>
          </a:p>
        </p:txBody>
      </p:sp>
      <p:sp>
        <p:nvSpPr>
          <p:cNvPr id="7" name="Date Placeholder 6">
            <a:extLst>
              <a:ext uri="{FF2B5EF4-FFF2-40B4-BE49-F238E27FC236}">
                <a16:creationId xmlns:a16="http://schemas.microsoft.com/office/drawing/2014/main" id="{8692CFD1-EDB8-4C5E-A7DC-35F19AAC3056}"/>
              </a:ext>
            </a:extLst>
          </p:cNvPr>
          <p:cNvSpPr>
            <a:spLocks noGrp="1"/>
          </p:cNvSpPr>
          <p:nvPr>
            <p:ph type="dt" sz="half" idx="10"/>
          </p:nvPr>
        </p:nvSpPr>
        <p:spPr/>
        <p:txBody>
          <a:bodyPr/>
          <a:lstStyle/>
          <a:p>
            <a:fld id="{77CB626F-C7E1-43A2-B130-3545E0F09AB5}" type="datetimeFigureOut">
              <a:rPr lang="pt-PT" smtClean="0"/>
              <a:t>11/12/2018</a:t>
            </a:fld>
            <a:endParaRPr lang="pt-PT"/>
          </a:p>
        </p:txBody>
      </p:sp>
      <p:sp>
        <p:nvSpPr>
          <p:cNvPr id="8" name="Footer Placeholder 7">
            <a:extLst>
              <a:ext uri="{FF2B5EF4-FFF2-40B4-BE49-F238E27FC236}">
                <a16:creationId xmlns:a16="http://schemas.microsoft.com/office/drawing/2014/main" id="{3099DE26-5E08-4D6D-BBB9-1DC390EB09AD}"/>
              </a:ext>
            </a:extLst>
          </p:cNvPr>
          <p:cNvSpPr>
            <a:spLocks noGrp="1"/>
          </p:cNvSpPr>
          <p:nvPr>
            <p:ph type="ftr" sz="quarter" idx="11"/>
          </p:nvPr>
        </p:nvSpPr>
        <p:spPr/>
        <p:txBody>
          <a:bodyPr/>
          <a:lstStyle/>
          <a:p>
            <a:endParaRPr lang="pt-PT"/>
          </a:p>
        </p:txBody>
      </p:sp>
      <p:sp>
        <p:nvSpPr>
          <p:cNvPr id="9" name="Slide Number Placeholder 8">
            <a:extLst>
              <a:ext uri="{FF2B5EF4-FFF2-40B4-BE49-F238E27FC236}">
                <a16:creationId xmlns:a16="http://schemas.microsoft.com/office/drawing/2014/main" id="{C1BC09FA-7D4C-4772-B02F-33F14557CA8A}"/>
              </a:ext>
            </a:extLst>
          </p:cNvPr>
          <p:cNvSpPr>
            <a:spLocks noGrp="1"/>
          </p:cNvSpPr>
          <p:nvPr>
            <p:ph type="sldNum" sz="quarter" idx="12"/>
          </p:nvPr>
        </p:nvSpPr>
        <p:spPr/>
        <p:txBody>
          <a:bodyPr/>
          <a:lstStyle/>
          <a:p>
            <a:fld id="{FDD65421-0A96-4189-B0AE-AABCB94DE00E}" type="slidenum">
              <a:rPr lang="pt-PT" smtClean="0"/>
              <a:t>‹nº›</a:t>
            </a:fld>
            <a:endParaRPr lang="pt-PT"/>
          </a:p>
        </p:txBody>
      </p:sp>
      <p:pic>
        <p:nvPicPr>
          <p:cNvPr id="12" name="Picture 11">
            <a:extLst>
              <a:ext uri="{FF2B5EF4-FFF2-40B4-BE49-F238E27FC236}">
                <a16:creationId xmlns:a16="http://schemas.microsoft.com/office/drawing/2014/main" id="{86C12F7B-E903-4300-B96A-43E5B3C1F7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0063" y="5863629"/>
            <a:ext cx="396000" cy="626071"/>
          </a:xfrm>
          <a:prstGeom prst="rect">
            <a:avLst/>
          </a:prstGeom>
        </p:spPr>
      </p:pic>
      <p:sp>
        <p:nvSpPr>
          <p:cNvPr id="16" name="Picture Placeholder 15">
            <a:extLst>
              <a:ext uri="{FF2B5EF4-FFF2-40B4-BE49-F238E27FC236}">
                <a16:creationId xmlns:a16="http://schemas.microsoft.com/office/drawing/2014/main" id="{16C78589-3272-4FD3-A228-8DC2B4797B58}"/>
              </a:ext>
            </a:extLst>
          </p:cNvPr>
          <p:cNvSpPr>
            <a:spLocks noGrp="1"/>
          </p:cNvSpPr>
          <p:nvPr>
            <p:ph type="pic" sz="quarter" idx="16"/>
          </p:nvPr>
        </p:nvSpPr>
        <p:spPr>
          <a:xfrm>
            <a:off x="1436343" y="1999650"/>
            <a:ext cx="2339975" cy="1260000"/>
          </a:xfrm>
          <a:prstGeom prst="rect">
            <a:avLst/>
          </a:prstGeom>
        </p:spPr>
        <p:txBody>
          <a:bodyPr/>
          <a:lstStyle/>
          <a:p>
            <a:r>
              <a:rPr lang="en-US"/>
              <a:t>Click icon to add picture</a:t>
            </a:r>
            <a:endParaRPr lang="pt-PT"/>
          </a:p>
        </p:txBody>
      </p:sp>
      <p:sp>
        <p:nvSpPr>
          <p:cNvPr id="17" name="Picture Placeholder 15">
            <a:extLst>
              <a:ext uri="{FF2B5EF4-FFF2-40B4-BE49-F238E27FC236}">
                <a16:creationId xmlns:a16="http://schemas.microsoft.com/office/drawing/2014/main" id="{3911BB55-0701-49DB-8C93-98F151666A77}"/>
              </a:ext>
            </a:extLst>
          </p:cNvPr>
          <p:cNvSpPr>
            <a:spLocks noGrp="1"/>
          </p:cNvSpPr>
          <p:nvPr>
            <p:ph type="pic" sz="quarter" idx="17"/>
          </p:nvPr>
        </p:nvSpPr>
        <p:spPr>
          <a:xfrm>
            <a:off x="4808732" y="1999650"/>
            <a:ext cx="2339975" cy="1260000"/>
          </a:xfrm>
          <a:prstGeom prst="rect">
            <a:avLst/>
          </a:prstGeom>
        </p:spPr>
        <p:txBody>
          <a:bodyPr/>
          <a:lstStyle/>
          <a:p>
            <a:r>
              <a:rPr lang="en-US"/>
              <a:t>Click icon to add picture</a:t>
            </a:r>
            <a:endParaRPr lang="pt-PT"/>
          </a:p>
        </p:txBody>
      </p:sp>
      <p:sp>
        <p:nvSpPr>
          <p:cNvPr id="18" name="Picture Placeholder 15">
            <a:extLst>
              <a:ext uri="{FF2B5EF4-FFF2-40B4-BE49-F238E27FC236}">
                <a16:creationId xmlns:a16="http://schemas.microsoft.com/office/drawing/2014/main" id="{EC0679CF-FC6D-45AB-8F51-63BAEFA0A552}"/>
              </a:ext>
            </a:extLst>
          </p:cNvPr>
          <p:cNvSpPr>
            <a:spLocks noGrp="1"/>
          </p:cNvSpPr>
          <p:nvPr>
            <p:ph type="pic" sz="quarter" idx="18"/>
          </p:nvPr>
        </p:nvSpPr>
        <p:spPr>
          <a:xfrm>
            <a:off x="8180563" y="1999650"/>
            <a:ext cx="2339975" cy="1260000"/>
          </a:xfrm>
          <a:prstGeom prst="rect">
            <a:avLst/>
          </a:prstGeom>
        </p:spPr>
        <p:txBody>
          <a:bodyPr/>
          <a:lstStyle/>
          <a:p>
            <a:r>
              <a:rPr lang="en-US"/>
              <a:t>Click icon to add picture</a:t>
            </a:r>
            <a:endParaRPr lang="pt-PT"/>
          </a:p>
        </p:txBody>
      </p:sp>
      <p:sp>
        <p:nvSpPr>
          <p:cNvPr id="19" name="Text Placeholder 15">
            <a:extLst>
              <a:ext uri="{FF2B5EF4-FFF2-40B4-BE49-F238E27FC236}">
                <a16:creationId xmlns:a16="http://schemas.microsoft.com/office/drawing/2014/main" id="{99D1A2A9-E801-409F-9FA8-BA96C5F81527}"/>
              </a:ext>
            </a:extLst>
          </p:cNvPr>
          <p:cNvSpPr>
            <a:spLocks noGrp="1"/>
          </p:cNvSpPr>
          <p:nvPr>
            <p:ph type="body" sz="quarter" idx="19"/>
          </p:nvPr>
        </p:nvSpPr>
        <p:spPr>
          <a:xfrm>
            <a:off x="1008000" y="1263600"/>
            <a:ext cx="4065706" cy="313932"/>
          </a:xfrm>
          <a:prstGeom prst="rect">
            <a:avLst/>
          </a:prstGeom>
        </p:spPr>
        <p:txBody>
          <a:bodyPr lIns="0"/>
          <a:lstStyle>
            <a:lvl1pPr>
              <a:defRPr b="1" cap="all" spc="50" baseline="0"/>
            </a:lvl1pPr>
          </a:lstStyle>
          <a:p>
            <a:pPr lvl="0"/>
            <a:r>
              <a:rPr lang="en-US"/>
              <a:t>Edit Master text styles</a:t>
            </a:r>
          </a:p>
        </p:txBody>
      </p:sp>
      <p:cxnSp>
        <p:nvCxnSpPr>
          <p:cNvPr id="20" name="Straight Connector 19">
            <a:extLst>
              <a:ext uri="{FF2B5EF4-FFF2-40B4-BE49-F238E27FC236}">
                <a16:creationId xmlns:a16="http://schemas.microsoft.com/office/drawing/2014/main" id="{2BECC37C-9A1A-4B50-ACE6-382CD23E5233}"/>
              </a:ext>
            </a:extLst>
          </p:cNvPr>
          <p:cNvCxnSpPr/>
          <p:nvPr userDrawn="1"/>
        </p:nvCxnSpPr>
        <p:spPr>
          <a:xfrm>
            <a:off x="1008000" y="1245600"/>
            <a:ext cx="3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03FD06AF-36E2-41C8-93D8-9AA4B2716163}"/>
              </a:ext>
            </a:extLst>
          </p:cNvPr>
          <p:cNvSpPr>
            <a:spLocks noGrp="1"/>
          </p:cNvSpPr>
          <p:nvPr>
            <p:ph type="body" sz="quarter" idx="23"/>
          </p:nvPr>
        </p:nvSpPr>
        <p:spPr>
          <a:xfrm>
            <a:off x="1436343" y="3421856"/>
            <a:ext cx="2339975" cy="2736850"/>
          </a:xfrm>
          <a:prstGeom prst="rect">
            <a:avLst/>
          </a:prstGeom>
        </p:spPr>
        <p:txBody>
          <a:bodyPr lIns="0"/>
          <a:lstStyle>
            <a:lvl1pPr>
              <a:lnSpc>
                <a:spcPct val="100000"/>
              </a:lnSpc>
              <a:spcAft>
                <a:spcPts val="1000"/>
              </a:spcAft>
              <a:defRPr sz="1400" b="1" spc="50" baseline="0"/>
            </a:lvl1pPr>
            <a:lvl2pPr marL="0">
              <a:lnSpc>
                <a:spcPct val="100000"/>
              </a:lnSpc>
              <a:defRPr sz="1400">
                <a:latin typeface="+mn-lt"/>
              </a:defRPr>
            </a:lvl2pPr>
            <a:lvl3pPr marL="0">
              <a:lnSpc>
                <a:spcPct val="100000"/>
              </a:lnSpc>
              <a:defRPr sz="1400">
                <a:latin typeface="+mn-lt"/>
              </a:defRPr>
            </a:lvl3pPr>
            <a:lvl4pPr marL="0">
              <a:lnSpc>
                <a:spcPct val="100000"/>
              </a:lnSpc>
              <a:defRPr sz="1400">
                <a:latin typeface="+mn-lt"/>
              </a:defRPr>
            </a:lvl4pPr>
            <a:lvl5pPr marL="0">
              <a:lnSpc>
                <a:spcPct val="100000"/>
              </a:lnSpc>
              <a:defRPr sz="14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dirty="0"/>
          </a:p>
        </p:txBody>
      </p:sp>
      <p:sp>
        <p:nvSpPr>
          <p:cNvPr id="23" name="Text Placeholder 4">
            <a:extLst>
              <a:ext uri="{FF2B5EF4-FFF2-40B4-BE49-F238E27FC236}">
                <a16:creationId xmlns:a16="http://schemas.microsoft.com/office/drawing/2014/main" id="{27356E77-A934-4D95-A5F3-70C70776EE72}"/>
              </a:ext>
            </a:extLst>
          </p:cNvPr>
          <p:cNvSpPr>
            <a:spLocks noGrp="1"/>
          </p:cNvSpPr>
          <p:nvPr>
            <p:ph type="body" sz="quarter" idx="24"/>
          </p:nvPr>
        </p:nvSpPr>
        <p:spPr>
          <a:xfrm>
            <a:off x="4808732" y="3421856"/>
            <a:ext cx="2339975" cy="2736850"/>
          </a:xfrm>
          <a:prstGeom prst="rect">
            <a:avLst/>
          </a:prstGeom>
        </p:spPr>
        <p:txBody>
          <a:bodyPr lIns="0"/>
          <a:lstStyle>
            <a:lvl1pPr>
              <a:lnSpc>
                <a:spcPct val="100000"/>
              </a:lnSpc>
              <a:spcAft>
                <a:spcPts val="1000"/>
              </a:spcAft>
              <a:defRPr sz="1400" b="1" spc="50" baseline="0"/>
            </a:lvl1pPr>
            <a:lvl2pPr marL="0">
              <a:lnSpc>
                <a:spcPct val="100000"/>
              </a:lnSpc>
              <a:defRPr sz="1400">
                <a:latin typeface="+mn-lt"/>
              </a:defRPr>
            </a:lvl2pPr>
            <a:lvl3pPr marL="0">
              <a:lnSpc>
                <a:spcPct val="100000"/>
              </a:lnSpc>
              <a:defRPr sz="1400">
                <a:latin typeface="+mn-lt"/>
              </a:defRPr>
            </a:lvl3pPr>
            <a:lvl4pPr marL="0">
              <a:lnSpc>
                <a:spcPct val="100000"/>
              </a:lnSpc>
              <a:defRPr sz="1400">
                <a:latin typeface="+mn-lt"/>
              </a:defRPr>
            </a:lvl4pPr>
            <a:lvl5pPr marL="0">
              <a:lnSpc>
                <a:spcPct val="100000"/>
              </a:lnSpc>
              <a:defRPr sz="14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dirty="0"/>
          </a:p>
        </p:txBody>
      </p:sp>
      <p:sp>
        <p:nvSpPr>
          <p:cNvPr id="24" name="Text Placeholder 4">
            <a:extLst>
              <a:ext uri="{FF2B5EF4-FFF2-40B4-BE49-F238E27FC236}">
                <a16:creationId xmlns:a16="http://schemas.microsoft.com/office/drawing/2014/main" id="{2FA6EF44-EF3D-4FF2-82DF-5C83A84BECE1}"/>
              </a:ext>
            </a:extLst>
          </p:cNvPr>
          <p:cNvSpPr>
            <a:spLocks noGrp="1"/>
          </p:cNvSpPr>
          <p:nvPr>
            <p:ph type="body" sz="quarter" idx="25"/>
          </p:nvPr>
        </p:nvSpPr>
        <p:spPr>
          <a:xfrm>
            <a:off x="8180563" y="3421856"/>
            <a:ext cx="2339975" cy="2736850"/>
          </a:xfrm>
          <a:prstGeom prst="rect">
            <a:avLst/>
          </a:prstGeom>
        </p:spPr>
        <p:txBody>
          <a:bodyPr lIns="0"/>
          <a:lstStyle>
            <a:lvl1pPr>
              <a:lnSpc>
                <a:spcPct val="100000"/>
              </a:lnSpc>
              <a:spcAft>
                <a:spcPts val="1000"/>
              </a:spcAft>
              <a:defRPr sz="1400" b="1" spc="50" baseline="0"/>
            </a:lvl1pPr>
            <a:lvl2pPr marL="0">
              <a:lnSpc>
                <a:spcPct val="100000"/>
              </a:lnSpc>
              <a:defRPr sz="1400">
                <a:latin typeface="+mn-lt"/>
              </a:defRPr>
            </a:lvl2pPr>
            <a:lvl3pPr marL="0">
              <a:lnSpc>
                <a:spcPct val="100000"/>
              </a:lnSpc>
              <a:defRPr sz="1400">
                <a:latin typeface="+mn-lt"/>
              </a:defRPr>
            </a:lvl3pPr>
            <a:lvl4pPr marL="0">
              <a:lnSpc>
                <a:spcPct val="100000"/>
              </a:lnSpc>
              <a:defRPr sz="1400">
                <a:latin typeface="+mn-lt"/>
              </a:defRPr>
            </a:lvl4pPr>
            <a:lvl5pPr marL="0">
              <a:lnSpc>
                <a:spcPct val="100000"/>
              </a:lnSpc>
              <a:defRPr sz="14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dirty="0"/>
          </a:p>
        </p:txBody>
      </p:sp>
    </p:spTree>
    <p:extLst>
      <p:ext uri="{BB962C8B-B14F-4D97-AF65-F5344CB8AC3E}">
        <p14:creationId xmlns:p14="http://schemas.microsoft.com/office/powerpoint/2010/main" val="545610919"/>
      </p:ext>
    </p:extLst>
  </p:cSld>
  <p:clrMapOvr>
    <a:masterClrMapping/>
  </p:clrMapOvr>
  <p:extLst mod="1">
    <p:ext uri="{DCECCB84-F9BA-43D5-87BE-67443E8EF086}">
      <p15:sldGuideLst xmlns:p15="http://schemas.microsoft.com/office/powerpoint/2012/main">
        <p15:guide id="1" orient="horz" pos="3884">
          <p15:clr>
            <a:srgbClr val="FBAE40"/>
          </p15:clr>
        </p15:guide>
        <p15:guide id="2" pos="6357">
          <p15:clr>
            <a:srgbClr val="FBAE40"/>
          </p15:clr>
        </p15:guide>
        <p15:guide id="3" pos="89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DBF5F1-5C4D-40BA-B335-5E6520BCC0D1}"/>
              </a:ext>
            </a:extLst>
          </p:cNvPr>
          <p:cNvSpPr>
            <a:spLocks noGrp="1"/>
          </p:cNvSpPr>
          <p:nvPr>
            <p:ph type="title"/>
          </p:nvPr>
        </p:nvSpPr>
        <p:spPr>
          <a:xfrm>
            <a:off x="1008000" y="365125"/>
            <a:ext cx="10173600" cy="286232"/>
          </a:xfrm>
          <a:prstGeom prst="rect">
            <a:avLst/>
          </a:prstGeom>
        </p:spPr>
        <p:txBody>
          <a:bodyPr vert="horz" lIns="91440" tIns="45720" rIns="91440" bIns="45720" rtlCol="0" anchor="t" anchorCtr="0">
            <a:spAutoFit/>
          </a:bodyPr>
          <a:lstStyle/>
          <a:p>
            <a:pPr lvl="0"/>
            <a:r>
              <a:rPr lang="en-US"/>
              <a:t>Click to edit Master title style</a:t>
            </a:r>
            <a:endParaRPr lang="pt-PT" dirty="0"/>
          </a:p>
        </p:txBody>
      </p:sp>
      <p:sp>
        <p:nvSpPr>
          <p:cNvPr id="4" name="Date Placeholder 3">
            <a:extLst>
              <a:ext uri="{FF2B5EF4-FFF2-40B4-BE49-F238E27FC236}">
                <a16:creationId xmlns:a16="http://schemas.microsoft.com/office/drawing/2014/main" id="{3DA3FE0A-7280-40F2-9CCB-8925128E46D9}"/>
              </a:ext>
            </a:extLst>
          </p:cNvPr>
          <p:cNvSpPr>
            <a:spLocks noGrp="1"/>
          </p:cNvSpPr>
          <p:nvPr>
            <p:ph type="dt" sz="half" idx="2"/>
          </p:nvPr>
        </p:nvSpPr>
        <p:spPr>
          <a:xfrm>
            <a:off x="1008000" y="6563168"/>
            <a:ext cx="692613" cy="215444"/>
          </a:xfrm>
          <a:prstGeom prst="rect">
            <a:avLst/>
          </a:prstGeom>
        </p:spPr>
        <p:txBody>
          <a:bodyPr vert="horz" wrap="square" lIns="91440" tIns="45720" rIns="91440" bIns="45720" rtlCol="0" anchor="ctr">
            <a:spAutoFit/>
          </a:bodyPr>
          <a:lstStyle>
            <a:lvl1pPr algn="l">
              <a:defRPr sz="800">
                <a:solidFill>
                  <a:schemeClr val="tx1">
                    <a:tint val="75000"/>
                  </a:schemeClr>
                </a:solidFill>
                <a:latin typeface="+mj-lt"/>
              </a:defRPr>
            </a:lvl1pPr>
          </a:lstStyle>
          <a:p>
            <a:fld id="{77CB626F-C7E1-43A2-B130-3545E0F09AB5}" type="datetimeFigureOut">
              <a:rPr lang="pt-PT" smtClean="0"/>
              <a:pPr/>
              <a:t>11/12/2018</a:t>
            </a:fld>
            <a:endParaRPr lang="pt-PT"/>
          </a:p>
        </p:txBody>
      </p:sp>
      <p:sp>
        <p:nvSpPr>
          <p:cNvPr id="5" name="Footer Placeholder 4">
            <a:extLst>
              <a:ext uri="{FF2B5EF4-FFF2-40B4-BE49-F238E27FC236}">
                <a16:creationId xmlns:a16="http://schemas.microsoft.com/office/drawing/2014/main" id="{30D22FF9-0097-4E35-A72A-CF37DF623567}"/>
              </a:ext>
            </a:extLst>
          </p:cNvPr>
          <p:cNvSpPr>
            <a:spLocks noGrp="1"/>
          </p:cNvSpPr>
          <p:nvPr>
            <p:ph type="ftr" sz="quarter" idx="3"/>
          </p:nvPr>
        </p:nvSpPr>
        <p:spPr>
          <a:xfrm>
            <a:off x="1760434" y="6563168"/>
            <a:ext cx="9421166" cy="215444"/>
          </a:xfrm>
          <a:prstGeom prst="rect">
            <a:avLst/>
          </a:prstGeom>
        </p:spPr>
        <p:txBody>
          <a:bodyPr vert="horz" wrap="square" lIns="91440" tIns="45720" rIns="91440" bIns="45720" rtlCol="0" anchor="ctr">
            <a:spAutoFit/>
          </a:bodyPr>
          <a:lstStyle>
            <a:lvl1pPr algn="ctr">
              <a:defRPr sz="800">
                <a:solidFill>
                  <a:schemeClr val="tx1">
                    <a:tint val="75000"/>
                  </a:schemeClr>
                </a:solidFill>
                <a:latin typeface="+mj-lt"/>
              </a:defRPr>
            </a:lvl1pPr>
          </a:lstStyle>
          <a:p>
            <a:endParaRPr lang="pt-PT" dirty="0"/>
          </a:p>
        </p:txBody>
      </p:sp>
      <p:sp>
        <p:nvSpPr>
          <p:cNvPr id="6" name="Slide Number Placeholder 5">
            <a:extLst>
              <a:ext uri="{FF2B5EF4-FFF2-40B4-BE49-F238E27FC236}">
                <a16:creationId xmlns:a16="http://schemas.microsoft.com/office/drawing/2014/main" id="{3982BEDD-ED2B-43F8-AE47-8B4E06F9327C}"/>
              </a:ext>
            </a:extLst>
          </p:cNvPr>
          <p:cNvSpPr>
            <a:spLocks noGrp="1"/>
          </p:cNvSpPr>
          <p:nvPr>
            <p:ph type="sldNum" sz="quarter" idx="4"/>
          </p:nvPr>
        </p:nvSpPr>
        <p:spPr>
          <a:xfrm>
            <a:off x="11181600" y="3420000"/>
            <a:ext cx="561600" cy="230832"/>
          </a:xfrm>
          <a:prstGeom prst="rect">
            <a:avLst/>
          </a:prstGeom>
        </p:spPr>
        <p:txBody>
          <a:bodyPr vert="horz" wrap="square" lIns="91440" tIns="45720" rIns="91440" bIns="45720" rtlCol="0" anchor="ctr">
            <a:spAutoFit/>
          </a:bodyPr>
          <a:lstStyle>
            <a:lvl1pPr algn="r">
              <a:defRPr sz="900" b="1">
                <a:solidFill>
                  <a:schemeClr val="tx1"/>
                </a:solidFill>
                <a:latin typeface="+mj-lt"/>
              </a:defRPr>
            </a:lvl1pPr>
          </a:lstStyle>
          <a:p>
            <a:fld id="{FDD65421-0A96-4189-B0AE-AABCB94DE00E}" type="slidenum">
              <a:rPr lang="pt-PT" smtClean="0"/>
              <a:pPr/>
              <a:t>‹nº›</a:t>
            </a:fld>
            <a:endParaRPr lang="pt-PT"/>
          </a:p>
        </p:txBody>
      </p:sp>
    </p:spTree>
    <p:extLst>
      <p:ext uri="{BB962C8B-B14F-4D97-AF65-F5344CB8AC3E}">
        <p14:creationId xmlns:p14="http://schemas.microsoft.com/office/powerpoint/2010/main" val="2281937456"/>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50" r:id="rId3"/>
    <p:sldLayoutId id="2147483661" r:id="rId4"/>
    <p:sldLayoutId id="2147483651" r:id="rId5"/>
    <p:sldLayoutId id="2147483665" r:id="rId6"/>
    <p:sldLayoutId id="2147483652" r:id="rId7"/>
    <p:sldLayoutId id="2147483667" r:id="rId8"/>
    <p:sldLayoutId id="2147483675" r:id="rId9"/>
    <p:sldLayoutId id="2147483668" r:id="rId10"/>
    <p:sldLayoutId id="2147483677" r:id="rId11"/>
    <p:sldLayoutId id="2147483673" r:id="rId12"/>
    <p:sldLayoutId id="2147483674" r:id="rId13"/>
    <p:sldLayoutId id="2147483676" r:id="rId14"/>
    <p:sldLayoutId id="2147483681" r:id="rId15"/>
    <p:sldLayoutId id="2147483654" r:id="rId16"/>
    <p:sldLayoutId id="2147483655" r:id="rId17"/>
    <p:sldLayoutId id="2147483680" r:id="rId18"/>
    <p:sldLayoutId id="2147483659" r:id="rId19"/>
  </p:sldLayoutIdLst>
  <p:txStyles>
    <p:titleStyle>
      <a:lvl1pPr algn="ctr" defTabSz="914400" rtl="0" eaLnBrk="1" latinLnBrk="0" hangingPunct="1">
        <a:lnSpc>
          <a:spcPct val="90000"/>
        </a:lnSpc>
        <a:spcBef>
          <a:spcPct val="0"/>
        </a:spcBef>
        <a:buNone/>
        <a:defRPr lang="pt-PT" sz="1400" b="1" kern="1200" dirty="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704"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4EA85-A904-4F85-845B-E84A066349B8}"/>
              </a:ext>
            </a:extLst>
          </p:cNvPr>
          <p:cNvSpPr>
            <a:spLocks noGrp="1"/>
          </p:cNvSpPr>
          <p:nvPr>
            <p:ph type="ctrTitle"/>
          </p:nvPr>
        </p:nvSpPr>
        <p:spPr/>
        <p:txBody>
          <a:bodyPr/>
          <a:lstStyle/>
          <a:p>
            <a:r>
              <a:rPr lang="pt-PT" dirty="0" err="1"/>
              <a:t>AnteProjetos</a:t>
            </a:r>
            <a:r>
              <a:rPr lang="pt-PT" dirty="0"/>
              <a:t> de código do registo comercial e código do registo automóvel</a:t>
            </a:r>
          </a:p>
        </p:txBody>
      </p:sp>
      <p:sp>
        <p:nvSpPr>
          <p:cNvPr id="6" name="Subtitle 5">
            <a:extLst>
              <a:ext uri="{FF2B5EF4-FFF2-40B4-BE49-F238E27FC236}">
                <a16:creationId xmlns:a16="http://schemas.microsoft.com/office/drawing/2014/main" id="{0EEC3744-8724-4763-9F29-DF561A07BF06}"/>
              </a:ext>
            </a:extLst>
          </p:cNvPr>
          <p:cNvSpPr>
            <a:spLocks noGrp="1"/>
          </p:cNvSpPr>
          <p:nvPr>
            <p:ph type="subTitle" idx="1"/>
          </p:nvPr>
        </p:nvSpPr>
        <p:spPr/>
        <p:txBody>
          <a:bodyPr/>
          <a:lstStyle/>
          <a:p>
            <a:r>
              <a:rPr lang="pt-PT" i="1" dirty="0"/>
              <a:t>Workshop</a:t>
            </a:r>
            <a:r>
              <a:rPr lang="pt-PT" dirty="0"/>
              <a:t> de apresentação</a:t>
            </a:r>
          </a:p>
        </p:txBody>
      </p:sp>
      <p:sp>
        <p:nvSpPr>
          <p:cNvPr id="7" name="Text Placeholder 6">
            <a:extLst>
              <a:ext uri="{FF2B5EF4-FFF2-40B4-BE49-F238E27FC236}">
                <a16:creationId xmlns:a16="http://schemas.microsoft.com/office/drawing/2014/main" id="{87A49850-D825-4025-8653-97BB0EA64130}"/>
              </a:ext>
            </a:extLst>
          </p:cNvPr>
          <p:cNvSpPr>
            <a:spLocks noGrp="1"/>
          </p:cNvSpPr>
          <p:nvPr>
            <p:ph type="body" sz="quarter" idx="13"/>
          </p:nvPr>
        </p:nvSpPr>
        <p:spPr>
          <a:xfrm>
            <a:off x="777128" y="4730975"/>
            <a:ext cx="3261471" cy="360000"/>
          </a:xfrm>
        </p:spPr>
        <p:txBody>
          <a:bodyPr/>
          <a:lstStyle/>
          <a:p>
            <a:r>
              <a:rPr lang="pt-PT" dirty="0"/>
              <a:t>Cidade da Praia, Cabo Verde</a:t>
            </a:r>
          </a:p>
          <a:p>
            <a:r>
              <a:rPr lang="pt-PT" dirty="0"/>
              <a:t>3.12.2018</a:t>
            </a:r>
          </a:p>
        </p:txBody>
      </p:sp>
      <p:sp>
        <p:nvSpPr>
          <p:cNvPr id="2" name="Footer Placeholder 1">
            <a:extLst>
              <a:ext uri="{FF2B5EF4-FFF2-40B4-BE49-F238E27FC236}">
                <a16:creationId xmlns:a16="http://schemas.microsoft.com/office/drawing/2014/main" id="{675A0DFC-FA46-44DD-9F69-92CB85E013F5}"/>
              </a:ext>
            </a:extLst>
          </p:cNvPr>
          <p:cNvSpPr>
            <a:spLocks noGrp="1"/>
          </p:cNvSpPr>
          <p:nvPr>
            <p:ph type="ftr" sz="quarter" idx="11"/>
          </p:nvPr>
        </p:nvSpPr>
        <p:spPr>
          <a:xfrm>
            <a:off x="412124" y="6065949"/>
            <a:ext cx="11359166" cy="712663"/>
          </a:xfrm>
        </p:spPr>
        <p:txBody>
          <a:bodyPr/>
          <a:lstStyle/>
          <a:p>
            <a:endParaRPr lang="pt-PT" dirty="0"/>
          </a:p>
        </p:txBody>
      </p:sp>
      <p:pic>
        <p:nvPicPr>
          <p:cNvPr id="4" name="Picture 3">
            <a:extLst>
              <a:ext uri="{FF2B5EF4-FFF2-40B4-BE49-F238E27FC236}">
                <a16:creationId xmlns:a16="http://schemas.microsoft.com/office/drawing/2014/main" id="{BCB203E4-7116-4191-951D-AADF24FDA70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45465" y="6031045"/>
            <a:ext cx="2086377" cy="782470"/>
          </a:xfrm>
          <a:prstGeom prst="rect">
            <a:avLst/>
          </a:prstGeom>
        </p:spPr>
      </p:pic>
      <p:pic>
        <p:nvPicPr>
          <p:cNvPr id="8" name="Picture 7" descr="Resultado de imagem para Ministério dos Negócios Estrangeiros e Comunidades, Cabo Verde logotipo">
            <a:extLst>
              <a:ext uri="{FF2B5EF4-FFF2-40B4-BE49-F238E27FC236}">
                <a16:creationId xmlns:a16="http://schemas.microsoft.com/office/drawing/2014/main" id="{9D070FB1-04C8-4B56-84EF-5CFF1CE555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4217" t="15575" r="10400" b="23770"/>
          <a:stretch>
            <a:fillRect/>
          </a:stretch>
        </p:blipFill>
        <p:spPr bwMode="auto">
          <a:xfrm>
            <a:off x="4996332" y="6088905"/>
            <a:ext cx="219075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6933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Tramitação eletrónica nas conservatórias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342900" indent="-342900" algn="just">
              <a:lnSpc>
                <a:spcPct val="150000"/>
              </a:lnSpc>
              <a:buFont typeface="Arial" panose="020B0604020202020204" pitchFamily="34" charset="0"/>
              <a:buChar char="•"/>
              <a:defRPr/>
            </a:pPr>
            <a:r>
              <a:rPr lang="pt-PT" altLang="pt-PT" dirty="0"/>
              <a:t>Conservatórias obrigadas a praticar os atos de registo comercial e de automóvel em suporte eletrónico (artigo 29.º CRC e 24.º CRA). </a:t>
            </a:r>
          </a:p>
          <a:p>
            <a:pPr marL="742950" lvl="1" indent="-285750" algn="just">
              <a:lnSpc>
                <a:spcPct val="150000"/>
              </a:lnSpc>
              <a:buFont typeface="Wingdings" panose="05000000000000000000" pitchFamily="2" charset="2"/>
              <a:buChar char="Ø"/>
              <a:defRPr/>
            </a:pPr>
            <a:r>
              <a:rPr lang="pt-PT" altLang="pt-PT" dirty="0"/>
              <a:t>Utilização de </a:t>
            </a:r>
            <a:r>
              <a:rPr lang="pt-PT" altLang="pt-PT" i="1" dirty="0" err="1"/>
              <a:t>username</a:t>
            </a:r>
            <a:r>
              <a:rPr lang="pt-PT" altLang="pt-PT" dirty="0"/>
              <a:t> e password pelo conservador/oficial ajudante, sem necessidade de assinatura eletrónica;</a:t>
            </a:r>
          </a:p>
          <a:p>
            <a:pPr marL="742950" lvl="1" indent="-285750" algn="just">
              <a:lnSpc>
                <a:spcPct val="150000"/>
              </a:lnSpc>
              <a:buFont typeface="Wingdings" panose="05000000000000000000" pitchFamily="2" charset="2"/>
              <a:buChar char="Ø"/>
              <a:defRPr/>
            </a:pPr>
            <a:r>
              <a:rPr lang="pt-PT" altLang="pt-PT" dirty="0"/>
              <a:t>Em caso de indisponibilidade do sistema, possibilidade de praticar atos em suporte físico, mas com obrigação de prática dos atos no sistema assim que estiver operacional;</a:t>
            </a:r>
          </a:p>
          <a:p>
            <a:pPr marL="742950" lvl="1" indent="-285750" algn="just">
              <a:lnSpc>
                <a:spcPct val="150000"/>
              </a:lnSpc>
              <a:buFont typeface="Wingdings" panose="05000000000000000000" pitchFamily="2" charset="2"/>
              <a:buChar char="Ø"/>
              <a:defRPr/>
            </a:pPr>
            <a:r>
              <a:rPr lang="pt-PT" altLang="pt-PT" dirty="0"/>
              <a:t>Necessidade de definir data de entrada em vigor dos diplomas em função da data em que os sistemas informáticos estiverem plenamente disponíveis nas conservatórias. </a:t>
            </a:r>
          </a:p>
          <a:p>
            <a:pPr>
              <a:lnSpc>
                <a:spcPct val="150000"/>
              </a:lnSpc>
              <a:defRPr/>
            </a:pPr>
            <a:endParaRPr lang="pt-PT" altLang="pt-PT" dirty="0"/>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366238EA-97D5-4172-B085-663082D99119}"/>
              </a:ext>
            </a:extLst>
          </p:cNvPr>
          <p:cNvSpPr>
            <a:spLocks noGrp="1"/>
          </p:cNvSpPr>
          <p:nvPr>
            <p:ph type="body" sz="quarter" idx="13"/>
          </p:nvPr>
        </p:nvSpPr>
        <p:spPr>
          <a:xfrm>
            <a:off x="875474" y="1465671"/>
            <a:ext cx="5220525" cy="469145"/>
          </a:xfrm>
        </p:spPr>
        <p:txBody>
          <a:bodyPr/>
          <a:lstStyle/>
          <a:p>
            <a:pPr algn="just"/>
            <a:r>
              <a:rPr lang="pt-PT" dirty="0"/>
              <a:t>DESMATERIALIZAÇÃO E NOVAS TECNOLOGIAS</a:t>
            </a:r>
          </a:p>
        </p:txBody>
      </p:sp>
    </p:spTree>
    <p:extLst>
      <p:ext uri="{BB962C8B-B14F-4D97-AF65-F5344CB8AC3E}">
        <p14:creationId xmlns:p14="http://schemas.microsoft.com/office/powerpoint/2010/main" val="3095365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Registos on-line</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285750" indent="-285750" algn="just">
              <a:lnSpc>
                <a:spcPct val="150000"/>
              </a:lnSpc>
              <a:buFont typeface="Arial" panose="020B0604020202020204" pitchFamily="34" charset="0"/>
              <a:buChar char="•"/>
              <a:defRPr/>
            </a:pPr>
            <a:r>
              <a:rPr lang="pt-PT" sz="2000" dirty="0">
                <a:ea typeface="Garamond"/>
                <a:cs typeface="Times New Roman"/>
              </a:rPr>
              <a:t>Possibilidade de realização de pedidos on-line, através da Internet (artigos 10.º e </a:t>
            </a:r>
            <a:r>
              <a:rPr lang="pt-PT" sz="2000" dirty="0" err="1">
                <a:ea typeface="Garamond"/>
                <a:cs typeface="Times New Roman"/>
              </a:rPr>
              <a:t>segs</a:t>
            </a:r>
            <a:r>
              <a:rPr lang="pt-PT" sz="2000" dirty="0">
                <a:ea typeface="Garamond"/>
                <a:cs typeface="Times New Roman"/>
              </a:rPr>
              <a:t> CRC e CRA). </a:t>
            </a:r>
          </a:p>
          <a:p>
            <a:pPr marL="742950" lvl="1" indent="-285750" algn="just">
              <a:lnSpc>
                <a:spcPct val="150000"/>
              </a:lnSpc>
              <a:buFont typeface="Wingdings" panose="05000000000000000000" pitchFamily="2" charset="2"/>
              <a:buChar char="Ø"/>
              <a:defRPr/>
            </a:pPr>
            <a:r>
              <a:rPr lang="pt-PT" sz="1600" dirty="0">
                <a:ea typeface="Garamond"/>
                <a:cs typeface="Times New Roman"/>
              </a:rPr>
              <a:t>Autenticação no </a:t>
            </a:r>
            <a:r>
              <a:rPr lang="pt-PT" sz="1600" i="1" dirty="0">
                <a:ea typeface="Garamond"/>
                <a:cs typeface="Times New Roman"/>
              </a:rPr>
              <a:t>website</a:t>
            </a:r>
            <a:r>
              <a:rPr lang="pt-PT" sz="1600" dirty="0">
                <a:ea typeface="Garamond"/>
                <a:cs typeface="Times New Roman"/>
              </a:rPr>
              <a:t> mediante certificado digital profissional (advogados, notários, solicitadores) ou do Cartão Nacional de Identificação;</a:t>
            </a:r>
          </a:p>
          <a:p>
            <a:pPr marL="742950" lvl="1" indent="-285750" algn="just">
              <a:lnSpc>
                <a:spcPct val="150000"/>
              </a:lnSpc>
              <a:buFont typeface="Wingdings" panose="05000000000000000000" pitchFamily="2" charset="2"/>
              <a:buChar char="Ø"/>
              <a:defRPr/>
            </a:pPr>
            <a:r>
              <a:rPr lang="pt-PT" sz="1600" dirty="0">
                <a:ea typeface="Garamond"/>
                <a:cs typeface="Times New Roman"/>
              </a:rPr>
              <a:t>Documentos enviados assinados eletronicamente ou digitalizados em PDF e remetidos com declaração de que correspondem aos originais (efetuada por entidade competente para certificação)  ou remetidos pelo requerente com declaração de que correspondem ao original, sob pena de prática do crime de falsas declarações;</a:t>
            </a:r>
          </a:p>
          <a:p>
            <a:pPr marL="742950" lvl="1" indent="-285750" algn="just">
              <a:lnSpc>
                <a:spcPct val="150000"/>
              </a:lnSpc>
              <a:buFont typeface="Wingdings" panose="05000000000000000000" pitchFamily="2" charset="2"/>
              <a:buChar char="Ø"/>
              <a:defRPr/>
            </a:pPr>
            <a:r>
              <a:rPr lang="pt-PT" sz="1600" dirty="0">
                <a:ea typeface="Garamond"/>
                <a:cs typeface="Times New Roman"/>
              </a:rPr>
              <a:t>Pagamento eletrónico (artigo 9.º-1-l CRC e 12.º-f CRA).</a:t>
            </a: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88E990E5-0D5A-4E5D-8A71-25D81F3A8E09}"/>
              </a:ext>
            </a:extLst>
          </p:cNvPr>
          <p:cNvSpPr>
            <a:spLocks noGrp="1"/>
          </p:cNvSpPr>
          <p:nvPr>
            <p:ph type="body" sz="quarter" idx="13"/>
          </p:nvPr>
        </p:nvSpPr>
        <p:spPr>
          <a:xfrm>
            <a:off x="875474" y="1465671"/>
            <a:ext cx="5220525" cy="469145"/>
          </a:xfrm>
        </p:spPr>
        <p:txBody>
          <a:bodyPr/>
          <a:lstStyle/>
          <a:p>
            <a:pPr algn="just"/>
            <a:r>
              <a:rPr lang="pt-PT" dirty="0"/>
              <a:t>DESMATERIALIZAÇÃO E NOVAS TECNOLOGIAS</a:t>
            </a:r>
          </a:p>
        </p:txBody>
      </p:sp>
    </p:spTree>
    <p:extLst>
      <p:ext uri="{BB962C8B-B14F-4D97-AF65-F5344CB8AC3E}">
        <p14:creationId xmlns:p14="http://schemas.microsoft.com/office/powerpoint/2010/main" val="1747307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Registos on-line</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742950" lvl="1" indent="-285750" algn="just">
              <a:lnSpc>
                <a:spcPct val="150000"/>
              </a:lnSpc>
              <a:buFont typeface="Wingdings" panose="05000000000000000000" pitchFamily="2" charset="2"/>
              <a:buChar char="Ø"/>
              <a:defRPr/>
            </a:pPr>
            <a:r>
              <a:rPr lang="pt-PT" sz="2000" dirty="0">
                <a:ea typeface="Times New Roman"/>
                <a:cs typeface="Times New Roman"/>
              </a:rPr>
              <a:t>Desconto de 20% nos emolumentos, para incentivar pedidos on-line e evitar o congestionamento das conservatórias (artigo 196.º-2-a) CRC e 130-º-2-a) CRA);</a:t>
            </a:r>
          </a:p>
          <a:p>
            <a:pPr marL="742950" lvl="1" indent="-285750" algn="just">
              <a:lnSpc>
                <a:spcPct val="150000"/>
              </a:lnSpc>
              <a:buFont typeface="Wingdings" panose="05000000000000000000" pitchFamily="2" charset="2"/>
              <a:buChar char="Ø"/>
              <a:defRPr/>
            </a:pPr>
            <a:r>
              <a:rPr lang="pt-PT" sz="2000" dirty="0">
                <a:ea typeface="Garamond"/>
                <a:cs typeface="Times New Roman"/>
              </a:rPr>
              <a:t>Avisos por email e </a:t>
            </a:r>
            <a:r>
              <a:rPr lang="pt-PT" sz="2000" i="1" dirty="0" err="1">
                <a:ea typeface="Garamond"/>
                <a:cs typeface="Times New Roman"/>
              </a:rPr>
              <a:t>sms</a:t>
            </a:r>
            <a:r>
              <a:rPr lang="pt-PT" sz="2000" i="1" dirty="0">
                <a:ea typeface="Garamond"/>
                <a:cs typeface="Times New Roman"/>
              </a:rPr>
              <a:t> </a:t>
            </a:r>
            <a:r>
              <a:rPr lang="pt-PT" sz="2000" dirty="0">
                <a:ea typeface="Garamond"/>
                <a:cs typeface="Times New Roman"/>
              </a:rPr>
              <a:t>quando o registo for efetuado;</a:t>
            </a:r>
          </a:p>
          <a:p>
            <a:pPr marL="742950" lvl="1" indent="-285750" algn="just">
              <a:lnSpc>
                <a:spcPct val="150000"/>
              </a:lnSpc>
              <a:buFont typeface="Wingdings" panose="05000000000000000000" pitchFamily="2" charset="2"/>
              <a:buChar char="Ø"/>
              <a:defRPr/>
            </a:pPr>
            <a:r>
              <a:rPr lang="pt-PT" sz="2000" dirty="0">
                <a:ea typeface="Garamond"/>
                <a:cs typeface="Times New Roman"/>
              </a:rPr>
              <a:t>Oferta de certidão on-line;</a:t>
            </a:r>
          </a:p>
          <a:p>
            <a:pPr marL="742950" lvl="1" indent="-285750" algn="just">
              <a:lnSpc>
                <a:spcPct val="150000"/>
              </a:lnSpc>
              <a:buFont typeface="Wingdings" panose="05000000000000000000" pitchFamily="2" charset="2"/>
              <a:buChar char="Ø"/>
              <a:defRPr/>
            </a:pPr>
            <a:r>
              <a:rPr lang="pt-PT" sz="2000" dirty="0">
                <a:ea typeface="Times New Roman"/>
                <a:cs typeface="Times New Roman"/>
              </a:rPr>
              <a:t>DGRNI gere os pedidos, distribuindo-os pelas conservatórias e serviços de registo com mais disponibilidade.</a:t>
            </a:r>
          </a:p>
          <a:p>
            <a:pPr marL="285750" indent="-285750">
              <a:lnSpc>
                <a:spcPct val="150000"/>
              </a:lnSpc>
              <a:buFont typeface="Wingdings" panose="05000000000000000000" pitchFamily="2" charset="2"/>
              <a:buChar char="Ø"/>
              <a:defRPr/>
            </a:pPr>
            <a:endParaRPr lang="pt-PT" sz="1600" dirty="0"/>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2DA207C7-6539-43FF-8EF0-EFDB292CCB2E}"/>
              </a:ext>
            </a:extLst>
          </p:cNvPr>
          <p:cNvSpPr>
            <a:spLocks noGrp="1"/>
          </p:cNvSpPr>
          <p:nvPr>
            <p:ph type="body" sz="quarter" idx="13"/>
          </p:nvPr>
        </p:nvSpPr>
        <p:spPr>
          <a:xfrm>
            <a:off x="875474" y="1465671"/>
            <a:ext cx="5220525" cy="469145"/>
          </a:xfrm>
        </p:spPr>
        <p:txBody>
          <a:bodyPr/>
          <a:lstStyle/>
          <a:p>
            <a:pPr algn="just"/>
            <a:r>
              <a:rPr lang="pt-PT" dirty="0"/>
              <a:t>DESMATERIALIZAÇÃO E NOVAS TECNOLOGIAS</a:t>
            </a:r>
          </a:p>
        </p:txBody>
      </p:sp>
    </p:spTree>
    <p:extLst>
      <p:ext uri="{BB962C8B-B14F-4D97-AF65-F5344CB8AC3E}">
        <p14:creationId xmlns:p14="http://schemas.microsoft.com/office/powerpoint/2010/main" val="4160186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Registos on-line</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285750" indent="-285750" algn="just">
              <a:lnSpc>
                <a:spcPct val="150000"/>
              </a:lnSpc>
              <a:buFont typeface="Arial" panose="020B0604020202020204" pitchFamily="34" charset="0"/>
              <a:buChar char="•"/>
            </a:pPr>
            <a:r>
              <a:rPr lang="pt-PT" altLang="pt-PT" dirty="0"/>
              <a:t>Constituição on-line de sociedades comerciais (artigos 21.º e </a:t>
            </a:r>
            <a:r>
              <a:rPr lang="pt-PT" altLang="pt-PT" dirty="0" err="1"/>
              <a:t>segs</a:t>
            </a:r>
            <a:r>
              <a:rPr lang="pt-PT" altLang="pt-PT" dirty="0"/>
              <a:t>. CRC).</a:t>
            </a:r>
          </a:p>
          <a:p>
            <a:pPr marL="742950" lvl="1" indent="-285750" algn="just">
              <a:lnSpc>
                <a:spcPct val="150000"/>
              </a:lnSpc>
              <a:buFont typeface="Wingdings" panose="05000000000000000000" pitchFamily="2" charset="2"/>
              <a:buChar char="Ø"/>
            </a:pPr>
            <a:r>
              <a:rPr lang="pt-PT" altLang="pt-PT" dirty="0"/>
              <a:t>Aplicável à constituição de todas as sociedades, exceto nos casos especiais que envolvam entradas em espécie e necessitem de escritura pública, tendo em conta os bens correspondentes às entradas;</a:t>
            </a:r>
          </a:p>
          <a:p>
            <a:pPr marL="742950" lvl="1" indent="-285750" algn="just">
              <a:lnSpc>
                <a:spcPct val="150000"/>
              </a:lnSpc>
              <a:buFont typeface="Wingdings" panose="05000000000000000000" pitchFamily="2" charset="2"/>
              <a:buChar char="Ø"/>
            </a:pPr>
            <a:r>
              <a:rPr lang="pt-PT" altLang="pt-PT" dirty="0"/>
              <a:t>Podem ser utilizadas firmas previamente aprovadas ou firma escolhida pelo requerente;</a:t>
            </a:r>
          </a:p>
          <a:p>
            <a:pPr marL="742950" lvl="1" indent="-285750" algn="just">
              <a:lnSpc>
                <a:spcPct val="150000"/>
              </a:lnSpc>
              <a:buFont typeface="Wingdings" panose="05000000000000000000" pitchFamily="2" charset="2"/>
              <a:buChar char="Ø"/>
            </a:pPr>
            <a:r>
              <a:rPr lang="pt-PT" altLang="pt-PT" dirty="0"/>
              <a:t>Aplicável para pactos pré-aprovado e pactos elaborados pelos requerentes;</a:t>
            </a:r>
          </a:p>
          <a:p>
            <a:pPr marL="742950" lvl="1" indent="-285750" algn="just">
              <a:lnSpc>
                <a:spcPct val="150000"/>
              </a:lnSpc>
              <a:buFont typeface="Wingdings" panose="05000000000000000000" pitchFamily="2" charset="2"/>
              <a:buChar char="Ø"/>
            </a:pPr>
            <a:r>
              <a:rPr lang="pt-PT" altLang="pt-PT" dirty="0"/>
              <a:t>Pagamento eletrónico, </a:t>
            </a:r>
            <a:r>
              <a:rPr lang="pt-PT" altLang="pt-PT" dirty="0">
                <a:ea typeface="Garamond" panose="02020404030301010803" pitchFamily="18" charset="0"/>
                <a:cs typeface="Garamond" panose="02020404030301010803" pitchFamily="18" charset="0"/>
              </a:rPr>
              <a:t>d</a:t>
            </a:r>
            <a:r>
              <a:rPr lang="pt-PT" altLang="pt-PT" dirty="0">
                <a:cs typeface="Times New Roman" panose="02020603050405020304" pitchFamily="18" charset="0"/>
              </a:rPr>
              <a:t>esconto de 20% nos emolumentos,</a:t>
            </a:r>
            <a:r>
              <a:rPr lang="pt-PT" altLang="pt-PT" dirty="0">
                <a:ea typeface="Garamond" panose="02020404030301010803" pitchFamily="18" charset="0"/>
                <a:cs typeface="Garamond" panose="02020404030301010803" pitchFamily="18" charset="0"/>
              </a:rPr>
              <a:t> avisos por email e </a:t>
            </a:r>
            <a:r>
              <a:rPr lang="pt-PT" altLang="pt-PT" i="1" dirty="0" err="1">
                <a:ea typeface="Garamond" panose="02020404030301010803" pitchFamily="18" charset="0"/>
                <a:cs typeface="Garamond" panose="02020404030301010803" pitchFamily="18" charset="0"/>
              </a:rPr>
              <a:t>sms</a:t>
            </a:r>
            <a:r>
              <a:rPr lang="pt-PT" altLang="pt-PT" i="1" dirty="0">
                <a:ea typeface="Garamond" panose="02020404030301010803" pitchFamily="18" charset="0"/>
                <a:cs typeface="Garamond" panose="02020404030301010803" pitchFamily="18" charset="0"/>
              </a:rPr>
              <a:t> </a:t>
            </a:r>
            <a:r>
              <a:rPr lang="pt-PT" altLang="pt-PT" dirty="0">
                <a:ea typeface="Garamond" panose="02020404030301010803" pitchFamily="18" charset="0"/>
                <a:cs typeface="Garamond" panose="02020404030301010803" pitchFamily="18" charset="0"/>
              </a:rPr>
              <a:t>quando o registo for efetuado, </a:t>
            </a:r>
            <a:r>
              <a:rPr lang="pt-PT" altLang="pt-PT" dirty="0"/>
              <a:t>o</a:t>
            </a:r>
            <a:r>
              <a:rPr lang="pt-PT" altLang="pt-PT" dirty="0">
                <a:ea typeface="Garamond" panose="02020404030301010803" pitchFamily="18" charset="0"/>
                <a:cs typeface="Garamond" panose="02020404030301010803" pitchFamily="18" charset="0"/>
              </a:rPr>
              <a:t>ferta de certidão on-line </a:t>
            </a:r>
            <a:r>
              <a:rPr lang="pt-PT" altLang="pt-PT" dirty="0">
                <a:cs typeface="Times New Roman" panose="02020603050405020304" pitchFamily="18" charset="0"/>
              </a:rPr>
              <a:t>e possibilidade de gestão dos pedidos pela DGRNI, como nos registos on-line. </a:t>
            </a:r>
            <a:endParaRPr lang="pt-PT" altLang="pt-PT" dirty="0">
              <a:latin typeface="Calibri" panose="020F0502020204030204" pitchFamily="34" charset="0"/>
              <a:cs typeface="Times New Roman" panose="02020603050405020304" pitchFamily="18" charset="0"/>
            </a:endParaRPr>
          </a:p>
          <a:p>
            <a:pPr marL="742950" lvl="1" indent="-285750" algn="just">
              <a:lnSpc>
                <a:spcPct val="150000"/>
              </a:lnSpc>
              <a:buFont typeface="Wingdings" panose="05000000000000000000" pitchFamily="2" charset="2"/>
              <a:buChar char="Ø"/>
            </a:pPr>
            <a:endParaRPr lang="pt-PT" altLang="pt-PT" sz="1400" dirty="0"/>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7468A3EE-FC70-4976-AC60-9F388F5AC856}"/>
              </a:ext>
            </a:extLst>
          </p:cNvPr>
          <p:cNvSpPr>
            <a:spLocks noGrp="1"/>
          </p:cNvSpPr>
          <p:nvPr>
            <p:ph type="body" sz="quarter" idx="13"/>
          </p:nvPr>
        </p:nvSpPr>
        <p:spPr>
          <a:xfrm>
            <a:off x="875474" y="1465671"/>
            <a:ext cx="5220525" cy="469145"/>
          </a:xfrm>
        </p:spPr>
        <p:txBody>
          <a:bodyPr/>
          <a:lstStyle/>
          <a:p>
            <a:pPr algn="just"/>
            <a:r>
              <a:rPr lang="pt-PT" dirty="0"/>
              <a:t>DESMATERIALIZAÇÃO E NOVAS TECNOLOGIAS</a:t>
            </a:r>
          </a:p>
        </p:txBody>
      </p:sp>
    </p:spTree>
    <p:extLst>
      <p:ext uri="{BB962C8B-B14F-4D97-AF65-F5344CB8AC3E}">
        <p14:creationId xmlns:p14="http://schemas.microsoft.com/office/powerpoint/2010/main" val="542807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Registos on-line</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285750" indent="-285750" algn="just">
              <a:lnSpc>
                <a:spcPct val="150000"/>
              </a:lnSpc>
              <a:buFont typeface="Arial" panose="020B0604020202020204" pitchFamily="34" charset="0"/>
              <a:buChar char="•"/>
            </a:pPr>
            <a:r>
              <a:rPr lang="pt-PT" altLang="pt-PT" dirty="0"/>
              <a:t>Prestação eletrónica de contas (artigos 30.º e </a:t>
            </a:r>
            <a:r>
              <a:rPr lang="pt-PT" altLang="pt-PT" dirty="0" err="1"/>
              <a:t>segs</a:t>
            </a:r>
            <a:r>
              <a:rPr lang="pt-PT" altLang="pt-PT" dirty="0"/>
              <a:t>. CRC).</a:t>
            </a:r>
          </a:p>
          <a:p>
            <a:pPr marL="742950" lvl="1" indent="-285750" algn="just">
              <a:lnSpc>
                <a:spcPct val="150000"/>
              </a:lnSpc>
              <a:buFont typeface="Wingdings" panose="05000000000000000000" pitchFamily="2" charset="2"/>
              <a:buChar char="Ø"/>
            </a:pPr>
            <a:r>
              <a:rPr lang="pt-PT" altLang="pt-PT" dirty="0"/>
              <a:t>Novo registo, mas que não envolve custos de contexto: </a:t>
            </a:r>
          </a:p>
          <a:p>
            <a:pPr marL="1200150" lvl="2" indent="-285750" algn="just">
              <a:lnSpc>
                <a:spcPct val="150000"/>
              </a:lnSpc>
              <a:buFont typeface="Wingdings" panose="05000000000000000000" pitchFamily="2" charset="2"/>
              <a:buChar char="ü"/>
            </a:pPr>
            <a:r>
              <a:rPr lang="pt-PT" altLang="pt-PT" dirty="0"/>
              <a:t>Pedido é enviado eletronicamente, em conjunto com declaração anual de rendimentos e declaração anual de informação contabilística e fiscal;</a:t>
            </a:r>
          </a:p>
          <a:p>
            <a:pPr marL="1200150" lvl="2" indent="-285750" algn="just">
              <a:lnSpc>
                <a:spcPct val="150000"/>
              </a:lnSpc>
              <a:buFont typeface="Wingdings" panose="05000000000000000000" pitchFamily="2" charset="2"/>
              <a:buChar char="ü"/>
            </a:pPr>
            <a:r>
              <a:rPr lang="pt-PT" altLang="pt-PT" dirty="0"/>
              <a:t>Registo é gratuito ;</a:t>
            </a:r>
          </a:p>
          <a:p>
            <a:pPr marL="1200150" lvl="2" indent="-285750" algn="just">
              <a:lnSpc>
                <a:spcPct val="150000"/>
              </a:lnSpc>
              <a:buFont typeface="Wingdings" panose="05000000000000000000" pitchFamily="2" charset="2"/>
              <a:buChar char="ü"/>
            </a:pPr>
            <a:r>
              <a:rPr lang="pt-PT" altLang="pt-PT" dirty="0"/>
              <a:t>Registo por depósito é efetuado de forma eletrónica e automática.</a:t>
            </a:r>
          </a:p>
          <a:p>
            <a:pPr marL="742950" lvl="1" indent="-285750" algn="just">
              <a:lnSpc>
                <a:spcPct val="150000"/>
              </a:lnSpc>
              <a:buFont typeface="Wingdings" panose="05000000000000000000" pitchFamily="2" charset="2"/>
              <a:buChar char="Ø"/>
            </a:pPr>
            <a:r>
              <a:rPr lang="pt-PT" altLang="pt-PT" dirty="0"/>
              <a:t>Não aplicável a micro e pequenas empresas (artigo 2.º-1-l) CRC);</a:t>
            </a:r>
          </a:p>
          <a:p>
            <a:pPr marL="742950" lvl="1" indent="-285750" algn="just">
              <a:lnSpc>
                <a:spcPct val="150000"/>
              </a:lnSpc>
              <a:buFont typeface="Wingdings" panose="05000000000000000000" pitchFamily="2" charset="2"/>
              <a:buChar char="Ø"/>
            </a:pPr>
            <a:r>
              <a:rPr lang="pt-PT" altLang="pt-PT" dirty="0"/>
              <a:t>Utilização de sistemas da Administração Fiscal e ligação ao SIRC.</a:t>
            </a: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2548A0CD-46B4-4E64-AE2B-B3E20A90D038}"/>
              </a:ext>
            </a:extLst>
          </p:cNvPr>
          <p:cNvSpPr>
            <a:spLocks noGrp="1"/>
          </p:cNvSpPr>
          <p:nvPr>
            <p:ph type="body" sz="quarter" idx="13"/>
          </p:nvPr>
        </p:nvSpPr>
        <p:spPr>
          <a:xfrm>
            <a:off x="875474" y="1465671"/>
            <a:ext cx="5220525" cy="469145"/>
          </a:xfrm>
        </p:spPr>
        <p:txBody>
          <a:bodyPr/>
          <a:lstStyle/>
          <a:p>
            <a:pPr algn="just"/>
            <a:r>
              <a:rPr lang="pt-PT" dirty="0"/>
              <a:t>DESMATERIALIZAÇÃO E NOVAS TECNOLOGIAS</a:t>
            </a:r>
          </a:p>
        </p:txBody>
      </p:sp>
    </p:spTree>
    <p:extLst>
      <p:ext uri="{BB962C8B-B14F-4D97-AF65-F5344CB8AC3E}">
        <p14:creationId xmlns:p14="http://schemas.microsoft.com/office/powerpoint/2010/main" val="3404298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2B29AF-57FE-46A8-89F2-A05E2ED5CBDE}"/>
              </a:ext>
            </a:extLst>
          </p:cNvPr>
          <p:cNvSpPr>
            <a:spLocks noGrp="1"/>
          </p:cNvSpPr>
          <p:nvPr>
            <p:ph type="title"/>
          </p:nvPr>
        </p:nvSpPr>
        <p:spPr>
          <a:xfrm>
            <a:off x="1007999" y="3428427"/>
            <a:ext cx="10088626" cy="1323439"/>
          </a:xfrm>
        </p:spPr>
        <p:txBody>
          <a:bodyPr/>
          <a:lstStyle/>
          <a:p>
            <a:r>
              <a:rPr lang="pt-PT" dirty="0"/>
              <a:t>III. SIMPLIFICAÇÃO DE ATOS E PROCESSOS</a:t>
            </a:r>
          </a:p>
        </p:txBody>
      </p:sp>
      <p:pic>
        <p:nvPicPr>
          <p:cNvPr id="8" name="Picture 7">
            <a:extLst>
              <a:ext uri="{FF2B5EF4-FFF2-40B4-BE49-F238E27FC236}">
                <a16:creationId xmlns:a16="http://schemas.microsoft.com/office/drawing/2014/main" id="{20584087-6D13-4C71-9961-FF7B4E99A76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Tree>
    <p:extLst>
      <p:ext uri="{BB962C8B-B14F-4D97-AF65-F5344CB8AC3E}">
        <p14:creationId xmlns:p14="http://schemas.microsoft.com/office/powerpoint/2010/main" val="1280362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Serviços mais próximos dos cidadãos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285750" indent="-285750" algn="just">
              <a:lnSpc>
                <a:spcPct val="150000"/>
              </a:lnSpc>
              <a:buFont typeface="Arial" panose="020B0604020202020204" pitchFamily="34" charset="0"/>
              <a:buChar char="•"/>
              <a:defRPr/>
            </a:pPr>
            <a:r>
              <a:rPr lang="pt-PT" sz="2000" dirty="0"/>
              <a:t>Eliminação da competência territorial das conservatórias do registo comercial e automóvel para todos os atos. </a:t>
            </a:r>
          </a:p>
          <a:p>
            <a:pPr marL="742950" lvl="1" indent="-285750" algn="just">
              <a:lnSpc>
                <a:spcPct val="150000"/>
              </a:lnSpc>
              <a:buFont typeface="Wingdings" panose="05000000000000000000" pitchFamily="2" charset="2"/>
              <a:buChar char="Ø"/>
              <a:defRPr/>
            </a:pPr>
            <a:r>
              <a:rPr lang="pt-PT" sz="2000" dirty="0"/>
              <a:t>Qualquer ato poderá ser praticado em qualquer conservatória. </a:t>
            </a:r>
          </a:p>
          <a:p>
            <a:pPr marL="285750" indent="-285750" algn="just">
              <a:lnSpc>
                <a:spcPct val="150000"/>
              </a:lnSpc>
              <a:buFont typeface="Arial" panose="020B0604020202020204" pitchFamily="34" charset="0"/>
              <a:buChar char="•"/>
              <a:defRPr/>
            </a:pPr>
            <a:r>
              <a:rPr lang="pt-PT" sz="2000" dirty="0"/>
              <a:t>Serviços de registo automóvel assegurados em todas as ilhas habitadas de Cabo Verde (artigo 25.º-4 CRA).</a:t>
            </a:r>
          </a:p>
          <a:p>
            <a:pPr marL="742950" lvl="1" indent="-285750" algn="just">
              <a:lnSpc>
                <a:spcPct val="150000"/>
              </a:lnSpc>
              <a:buFont typeface="Wingdings" panose="05000000000000000000" pitchFamily="2" charset="2"/>
              <a:buChar char="Ø"/>
              <a:defRPr/>
            </a:pPr>
            <a:r>
              <a:rPr lang="pt-PT" sz="2000" dirty="0"/>
              <a:t>Possibilidade de serviços de registo automóvel serem prestados por outras entidades/funcionários, mediante formação (artigo 25.º-3 CRA).</a:t>
            </a: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EC35A1D0-89D1-4D2D-A4D8-2E33C4D990E5}"/>
              </a:ext>
            </a:extLst>
          </p:cNvPr>
          <p:cNvSpPr>
            <a:spLocks noGrp="1"/>
          </p:cNvSpPr>
          <p:nvPr>
            <p:ph type="body" sz="quarter" idx="13"/>
          </p:nvPr>
        </p:nvSpPr>
        <p:spPr>
          <a:xfrm>
            <a:off x="875474" y="1465671"/>
            <a:ext cx="5220525" cy="469145"/>
          </a:xfrm>
        </p:spPr>
        <p:txBody>
          <a:bodyPr/>
          <a:lstStyle/>
          <a:p>
            <a:pPr algn="just"/>
            <a:r>
              <a:rPr lang="pt-BR" dirty="0"/>
              <a:t>SIMPLIFICAÇÃO DE ATOS E PROCESSOS</a:t>
            </a:r>
            <a:endParaRPr lang="pt-PT" dirty="0"/>
          </a:p>
        </p:txBody>
      </p:sp>
    </p:spTree>
    <p:extLst>
      <p:ext uri="{BB962C8B-B14F-4D97-AF65-F5344CB8AC3E}">
        <p14:creationId xmlns:p14="http://schemas.microsoft.com/office/powerpoint/2010/main" val="1416338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Procedimentos mais rápidos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342900" indent="-342900">
              <a:lnSpc>
                <a:spcPct val="150000"/>
              </a:lnSpc>
              <a:buFont typeface="Arial" panose="020B0604020202020204" pitchFamily="34" charset="0"/>
              <a:buChar char="•"/>
              <a:defRPr/>
            </a:pPr>
            <a:r>
              <a:rPr lang="pt-PT" sz="2000" dirty="0">
                <a:ea typeface="Garamond"/>
                <a:cs typeface="Times New Roman"/>
              </a:rPr>
              <a:t>Prazos legais para a prática dos atos de registo comercial e automóvel: 5 dias (artigos 65-1 CRC e 57.º-1 CRA).</a:t>
            </a:r>
          </a:p>
          <a:p>
            <a:pPr marL="800100" lvl="1" indent="-342900" algn="just">
              <a:lnSpc>
                <a:spcPct val="150000"/>
              </a:lnSpc>
              <a:buFont typeface="Wingdings" panose="05000000000000000000" pitchFamily="2" charset="2"/>
              <a:buChar char="Ø"/>
              <a:defRPr/>
            </a:pPr>
            <a:r>
              <a:rPr lang="pt-PT" sz="2000" dirty="0">
                <a:ea typeface="Garamond"/>
                <a:cs typeface="Times New Roman"/>
              </a:rPr>
              <a:t>Obrigação de devolução dos emolumentos se os atos não forem praticados atempadamente (artigos 195.º-6  CRC e 129.º-5 e 131.º-6 CRA).</a:t>
            </a:r>
          </a:p>
          <a:p>
            <a:pPr marL="342900" indent="-342900" algn="just">
              <a:lnSpc>
                <a:spcPct val="150000"/>
              </a:lnSpc>
              <a:buFont typeface="Arial" panose="020B0604020202020204" pitchFamily="34" charset="0"/>
              <a:buChar char="•"/>
              <a:defRPr/>
            </a:pPr>
            <a:r>
              <a:rPr lang="pt-PT" sz="2000" dirty="0">
                <a:ea typeface="Garamond"/>
                <a:cs typeface="Times New Roman"/>
              </a:rPr>
              <a:t>Previsão de regime de pedidos urgentes (artigos 65.º-3 CRC e 57.º-3 CRA). </a:t>
            </a:r>
          </a:p>
          <a:p>
            <a:pPr marL="800100" lvl="1" indent="-342900" algn="just">
              <a:lnSpc>
                <a:spcPct val="150000"/>
              </a:lnSpc>
              <a:buFont typeface="Wingdings" panose="05000000000000000000" pitchFamily="2" charset="2"/>
              <a:buChar char="Ø"/>
              <a:defRPr/>
            </a:pPr>
            <a:r>
              <a:rPr lang="pt-PT" sz="2000" dirty="0">
                <a:ea typeface="Garamond"/>
                <a:cs typeface="Times New Roman"/>
              </a:rPr>
              <a:t>Realização do registo no prazo de 1 dia útil;</a:t>
            </a:r>
          </a:p>
          <a:p>
            <a:pPr marL="800100" lvl="1" indent="-342900" algn="just">
              <a:lnSpc>
                <a:spcPct val="150000"/>
              </a:lnSpc>
              <a:buFont typeface="Wingdings" panose="05000000000000000000" pitchFamily="2" charset="2"/>
              <a:buChar char="Ø"/>
              <a:defRPr/>
            </a:pPr>
            <a:r>
              <a:rPr lang="pt-PT" sz="2000" dirty="0">
                <a:ea typeface="Garamond"/>
                <a:cs typeface="Times New Roman"/>
              </a:rPr>
              <a:t>Pagamento de emolumento de valor mais elevado. </a:t>
            </a: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DA74D2BD-86B8-49FF-8A5F-A7A0C600F14B}"/>
              </a:ext>
            </a:extLst>
          </p:cNvPr>
          <p:cNvSpPr>
            <a:spLocks noGrp="1"/>
          </p:cNvSpPr>
          <p:nvPr>
            <p:ph type="body" sz="quarter" idx="13"/>
          </p:nvPr>
        </p:nvSpPr>
        <p:spPr>
          <a:xfrm>
            <a:off x="875474" y="1465671"/>
            <a:ext cx="5220525" cy="469145"/>
          </a:xfrm>
        </p:spPr>
        <p:txBody>
          <a:bodyPr/>
          <a:lstStyle/>
          <a:p>
            <a:pPr algn="just"/>
            <a:r>
              <a:rPr lang="pt-BR" dirty="0"/>
              <a:t>SIMPLIFICAÇÃO DE ATOS E PROCESSOS</a:t>
            </a:r>
            <a:endParaRPr lang="pt-PT" dirty="0"/>
          </a:p>
        </p:txBody>
      </p:sp>
    </p:spTree>
    <p:extLst>
      <p:ext uri="{BB962C8B-B14F-4D97-AF65-F5344CB8AC3E}">
        <p14:creationId xmlns:p14="http://schemas.microsoft.com/office/powerpoint/2010/main" val="3958364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Eliminação de atos e formalidades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342900" indent="-342900" algn="just">
              <a:lnSpc>
                <a:spcPct val="150000"/>
              </a:lnSpc>
              <a:buFont typeface="Arial" panose="020B0604020202020204" pitchFamily="34" charset="0"/>
              <a:buChar char="•"/>
              <a:defRPr/>
            </a:pPr>
            <a:r>
              <a:rPr lang="pt-PT" altLang="pt-PT" sz="2000" dirty="0"/>
              <a:t>Previsão de atos a realizar oficiosamente por estarem relacionados com outros.</a:t>
            </a:r>
          </a:p>
          <a:p>
            <a:pPr algn="just">
              <a:lnSpc>
                <a:spcPct val="150000"/>
              </a:lnSpc>
              <a:defRPr/>
            </a:pPr>
            <a:r>
              <a:rPr lang="pt-PT" altLang="pt-PT" b="1" dirty="0"/>
              <a:t>Ex:</a:t>
            </a:r>
            <a:r>
              <a:rPr lang="pt-PT" altLang="pt-PT" dirty="0"/>
              <a:t> Registo da fusão na sociedade incorporante determina o registo oficioso da fusão e cancelamento da matrícula na sociedade incorporada (artigo 81.º CRC).</a:t>
            </a: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7" name="Text Placeholder 2">
            <a:extLst>
              <a:ext uri="{FF2B5EF4-FFF2-40B4-BE49-F238E27FC236}">
                <a16:creationId xmlns:a16="http://schemas.microsoft.com/office/drawing/2014/main" id="{6C52C671-899B-4346-98A4-CC180BC5C1A2}"/>
              </a:ext>
            </a:extLst>
          </p:cNvPr>
          <p:cNvSpPr>
            <a:spLocks noGrp="1"/>
          </p:cNvSpPr>
          <p:nvPr>
            <p:ph type="body" sz="quarter" idx="13"/>
          </p:nvPr>
        </p:nvSpPr>
        <p:spPr>
          <a:xfrm>
            <a:off x="875474" y="1465671"/>
            <a:ext cx="5220525" cy="469145"/>
          </a:xfrm>
        </p:spPr>
        <p:txBody>
          <a:bodyPr/>
          <a:lstStyle/>
          <a:p>
            <a:pPr algn="just"/>
            <a:r>
              <a:rPr lang="pt-BR" dirty="0"/>
              <a:t>SIMPLIFICAÇÃO DE ATOS E PROCESSOS</a:t>
            </a:r>
            <a:endParaRPr lang="pt-PT" dirty="0"/>
          </a:p>
        </p:txBody>
      </p:sp>
    </p:spTree>
    <p:extLst>
      <p:ext uri="{BB962C8B-B14F-4D97-AF65-F5344CB8AC3E}">
        <p14:creationId xmlns:p14="http://schemas.microsoft.com/office/powerpoint/2010/main" val="1674672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Eliminação de atos e formalidades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342900" indent="-342900" algn="just">
              <a:lnSpc>
                <a:spcPct val="150000"/>
              </a:lnSpc>
              <a:buFont typeface="Arial" panose="020B0604020202020204" pitchFamily="34" charset="0"/>
              <a:buChar char="•"/>
              <a:defRPr/>
            </a:pPr>
            <a:r>
              <a:rPr lang="pt-PT" altLang="pt-PT" sz="2000" dirty="0"/>
              <a:t>Previsão de que o reconhecimento presencial da assinatura do comprador e vendedor do automóvel não é obrigatório (artigo 38.º CRA).</a:t>
            </a:r>
          </a:p>
          <a:p>
            <a:pPr marL="342900" indent="-342900" algn="just">
              <a:lnSpc>
                <a:spcPct val="150000"/>
              </a:lnSpc>
              <a:buFont typeface="Arial" panose="020B0604020202020204" pitchFamily="34" charset="0"/>
              <a:buChar char="•"/>
              <a:defRPr/>
            </a:pPr>
            <a:r>
              <a:rPr lang="pt-PT" altLang="pt-PT" sz="2000" dirty="0">
                <a:ea typeface="Garamond" panose="02020404030301010803" pitchFamily="18" charset="0"/>
                <a:cs typeface="Times New Roman" panose="02020603050405020304" pitchFamily="18" charset="0"/>
              </a:rPr>
              <a:t>Possibilidade de registos serem efetuados com base em cópias simples de certos documentos, sem necessidade de autenticações e reconhecimentos.</a:t>
            </a:r>
          </a:p>
          <a:p>
            <a:pPr algn="just">
              <a:lnSpc>
                <a:spcPct val="150000"/>
              </a:lnSpc>
              <a:defRPr/>
            </a:pPr>
            <a:r>
              <a:rPr lang="pt-PT" altLang="pt-PT" sz="2000" b="1" dirty="0">
                <a:ea typeface="Garamond" panose="02020404030301010803" pitchFamily="18" charset="0"/>
                <a:cs typeface="Times New Roman" panose="02020603050405020304" pitchFamily="18" charset="0"/>
              </a:rPr>
              <a:t>Ex: </a:t>
            </a:r>
            <a:r>
              <a:rPr lang="pt-PT" altLang="pt-PT" sz="2000" dirty="0">
                <a:ea typeface="Garamond" panose="02020404030301010803" pitchFamily="18" charset="0"/>
                <a:cs typeface="Times New Roman" panose="02020603050405020304" pitchFamily="18" charset="0"/>
              </a:rPr>
              <a:t>Documentos para registo da prestação de contas.</a:t>
            </a:r>
            <a:endParaRPr lang="pt-PT" altLang="pt-PT" sz="2000" dirty="0"/>
          </a:p>
          <a:p>
            <a:pPr marL="342900" indent="-342900" algn="just">
              <a:lnSpc>
                <a:spcPct val="150000"/>
              </a:lnSpc>
              <a:buFont typeface="Arial" panose="020B0604020202020204" pitchFamily="34" charset="0"/>
              <a:buChar char="•"/>
              <a:defRPr/>
            </a:pPr>
            <a:r>
              <a:rPr lang="pt-PT" altLang="pt-PT" sz="2000" dirty="0"/>
              <a:t>Na dissolução de sociedades deixa de ser necessário o pedido de cancelamento da firma de forma avulsa (artigo 76.º-2 CRC).</a:t>
            </a:r>
            <a:endParaRPr lang="pt-PT" altLang="pt-PT" sz="2000" dirty="0">
              <a:cs typeface="Times New Roman" panose="02020603050405020304" pitchFamily="18" charset="0"/>
            </a:endParaRPr>
          </a:p>
          <a:p>
            <a:pPr marL="342900" indent="-342900" algn="just">
              <a:lnSpc>
                <a:spcPct val="150000"/>
              </a:lnSpc>
              <a:buFont typeface="Arial" panose="020B0604020202020204" pitchFamily="34" charset="0"/>
              <a:buChar char="•"/>
              <a:defRPr/>
            </a:pPr>
            <a:endParaRPr lang="pt-PT" altLang="pt-PT" sz="2000" dirty="0">
              <a:highlight>
                <a:srgbClr val="FFFF00"/>
              </a:highlight>
            </a:endParaRP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7" name="Text Placeholder 2">
            <a:extLst>
              <a:ext uri="{FF2B5EF4-FFF2-40B4-BE49-F238E27FC236}">
                <a16:creationId xmlns:a16="http://schemas.microsoft.com/office/drawing/2014/main" id="{F66D4997-F93C-41FA-864B-AF177FC7CE9E}"/>
              </a:ext>
            </a:extLst>
          </p:cNvPr>
          <p:cNvSpPr>
            <a:spLocks noGrp="1"/>
          </p:cNvSpPr>
          <p:nvPr>
            <p:ph type="body" sz="quarter" idx="13"/>
          </p:nvPr>
        </p:nvSpPr>
        <p:spPr>
          <a:xfrm>
            <a:off x="875474" y="1465671"/>
            <a:ext cx="5220525" cy="469145"/>
          </a:xfrm>
        </p:spPr>
        <p:txBody>
          <a:bodyPr/>
          <a:lstStyle/>
          <a:p>
            <a:pPr algn="just"/>
            <a:r>
              <a:rPr lang="pt-BR" dirty="0"/>
              <a:t>SIMPLIFICAÇÃO DE ATOS E PROCESSOS</a:t>
            </a:r>
            <a:endParaRPr lang="pt-PT" dirty="0"/>
          </a:p>
        </p:txBody>
      </p:sp>
    </p:spTree>
    <p:extLst>
      <p:ext uri="{BB962C8B-B14F-4D97-AF65-F5344CB8AC3E}">
        <p14:creationId xmlns:p14="http://schemas.microsoft.com/office/powerpoint/2010/main" val="126545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2B29AF-57FE-46A8-89F2-A05E2ED5CBDE}"/>
              </a:ext>
            </a:extLst>
          </p:cNvPr>
          <p:cNvSpPr>
            <a:spLocks noGrp="1"/>
          </p:cNvSpPr>
          <p:nvPr>
            <p:ph type="title"/>
          </p:nvPr>
        </p:nvSpPr>
        <p:spPr>
          <a:xfrm>
            <a:off x="1007999" y="3428427"/>
            <a:ext cx="10088626" cy="2554545"/>
          </a:xfrm>
        </p:spPr>
        <p:txBody>
          <a:bodyPr/>
          <a:lstStyle/>
          <a:p>
            <a:r>
              <a:rPr lang="pt-PT" dirty="0"/>
              <a:t>I. SEGURANÇA, FIABILIDADE E CREDIBILIDADE DO REGISTO COMERCIAL E DO REGISTO AUTOMÓVEL</a:t>
            </a:r>
          </a:p>
        </p:txBody>
      </p:sp>
      <p:pic>
        <p:nvPicPr>
          <p:cNvPr id="8" name="Picture 7">
            <a:extLst>
              <a:ext uri="{FF2B5EF4-FFF2-40B4-BE49-F238E27FC236}">
                <a16:creationId xmlns:a16="http://schemas.microsoft.com/office/drawing/2014/main" id="{20584087-6D13-4C71-9961-FF7B4E99A76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Tree>
    <p:extLst>
      <p:ext uri="{BB962C8B-B14F-4D97-AF65-F5344CB8AC3E}">
        <p14:creationId xmlns:p14="http://schemas.microsoft.com/office/powerpoint/2010/main" val="4292048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Eliminação de atos e formalidades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342900" indent="-342900" algn="just">
              <a:lnSpc>
                <a:spcPct val="150000"/>
              </a:lnSpc>
              <a:buFont typeface="Arial" panose="020B0604020202020204" pitchFamily="34" charset="0"/>
              <a:buChar char="•"/>
              <a:defRPr/>
            </a:pPr>
            <a:r>
              <a:rPr lang="pt-PT" altLang="pt-PT" dirty="0">
                <a:cs typeface="Times New Roman" panose="02020603050405020304" pitchFamily="18" charset="0"/>
              </a:rPr>
              <a:t>Em reforço das propostas de alteração do Código das Empresas Comerciais e de Código das Sociedades Comerciais:</a:t>
            </a:r>
            <a:endParaRPr lang="pt-PT" altLang="pt-PT" dirty="0">
              <a:latin typeface="Calibri" panose="020F0502020204030204" pitchFamily="34" charset="0"/>
              <a:cs typeface="Times New Roman" panose="02020603050405020304" pitchFamily="18" charset="0"/>
            </a:endParaRPr>
          </a:p>
          <a:p>
            <a:pPr marL="742950" lvl="1" indent="-285750" algn="just">
              <a:lnSpc>
                <a:spcPct val="150000"/>
              </a:lnSpc>
              <a:buFont typeface="Wingdings" panose="05000000000000000000" pitchFamily="2" charset="2"/>
              <a:buChar char="Ø"/>
              <a:defRPr/>
            </a:pPr>
            <a:r>
              <a:rPr lang="pt-PT" altLang="pt-PT" sz="1600" dirty="0"/>
              <a:t>Possibilidade de utilização de atas avulsas nos termos do Código das Sociedades Comerciais (artigo 44.º- 8 CRC);</a:t>
            </a:r>
          </a:p>
          <a:p>
            <a:pPr marL="742950" lvl="1" indent="-285750" algn="just">
              <a:lnSpc>
                <a:spcPct val="150000"/>
              </a:lnSpc>
              <a:buFont typeface="Wingdings" panose="05000000000000000000" pitchFamily="2" charset="2"/>
              <a:buChar char="Ø"/>
              <a:defRPr/>
            </a:pPr>
            <a:r>
              <a:rPr lang="pt-PT" altLang="pt-PT" sz="1600" dirty="0"/>
              <a:t>Legalização de livros de atas não é considerada obrigatória (artigo 44.º-9 CRC).</a:t>
            </a:r>
          </a:p>
          <a:p>
            <a:pPr marL="285750" indent="-285750" algn="just">
              <a:lnSpc>
                <a:spcPct val="150000"/>
              </a:lnSpc>
              <a:buFont typeface="Arial" panose="020B0604020202020204" pitchFamily="34" charset="0"/>
              <a:buChar char="•"/>
              <a:defRPr/>
            </a:pPr>
            <a:r>
              <a:rPr lang="pt-PT" altLang="pt-PT" dirty="0">
                <a:cs typeface="Times New Roman" panose="02020603050405020304" pitchFamily="18" charset="0"/>
              </a:rPr>
              <a:t>Publicações de atos de registo comercial (artigo 90.º-2 e 3 CRC):</a:t>
            </a:r>
          </a:p>
          <a:p>
            <a:pPr marL="742950" lvl="1" indent="-285750" algn="just">
              <a:lnSpc>
                <a:spcPct val="150000"/>
              </a:lnSpc>
              <a:buFont typeface="Wingdings" panose="05000000000000000000" pitchFamily="2" charset="2"/>
              <a:buChar char="Ø"/>
              <a:defRPr/>
            </a:pPr>
            <a:r>
              <a:rPr lang="pt-PT" altLang="pt-PT" sz="1600" dirty="0"/>
              <a:t>Efetuadas de forma eletrónica e automática, sem intervenção humana;</a:t>
            </a:r>
          </a:p>
          <a:p>
            <a:pPr marL="742950" lvl="1" indent="-285750" algn="just">
              <a:lnSpc>
                <a:spcPct val="150000"/>
              </a:lnSpc>
              <a:buFont typeface="Wingdings" panose="05000000000000000000" pitchFamily="2" charset="2"/>
              <a:buChar char="Ø"/>
              <a:defRPr/>
            </a:pPr>
            <a:r>
              <a:rPr lang="pt-PT" altLang="pt-PT" sz="1600" dirty="0"/>
              <a:t>Efetuadas em </a:t>
            </a:r>
            <a:r>
              <a:rPr lang="pt-PT" altLang="pt-PT" sz="1600" i="1" dirty="0"/>
              <a:t>website</a:t>
            </a:r>
            <a:r>
              <a:rPr lang="pt-PT" altLang="pt-PT" sz="1600" dirty="0"/>
              <a:t> indicado em Portaria do Ministro da Justiça e do Trabalho, ficando aberta a possibilidade de eliminar a publicação no Boletim Oficial.</a:t>
            </a:r>
          </a:p>
          <a:p>
            <a:pPr marL="342900" indent="-342900" algn="just">
              <a:lnSpc>
                <a:spcPct val="150000"/>
              </a:lnSpc>
              <a:buFont typeface="Arial" panose="020B0604020202020204" pitchFamily="34" charset="0"/>
              <a:buChar char="•"/>
              <a:defRPr/>
            </a:pPr>
            <a:endParaRPr lang="pt-PT" altLang="pt-PT" sz="2000" dirty="0">
              <a:highlight>
                <a:srgbClr val="FFFF00"/>
              </a:highlight>
            </a:endParaRP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7" name="Text Placeholder 2">
            <a:extLst>
              <a:ext uri="{FF2B5EF4-FFF2-40B4-BE49-F238E27FC236}">
                <a16:creationId xmlns:a16="http://schemas.microsoft.com/office/drawing/2014/main" id="{31E1C1AA-3F8C-4718-99D7-491EA5E8D03C}"/>
              </a:ext>
            </a:extLst>
          </p:cNvPr>
          <p:cNvSpPr>
            <a:spLocks noGrp="1"/>
          </p:cNvSpPr>
          <p:nvPr>
            <p:ph type="body" sz="quarter" idx="13"/>
          </p:nvPr>
        </p:nvSpPr>
        <p:spPr>
          <a:xfrm>
            <a:off x="875474" y="1465671"/>
            <a:ext cx="5220525" cy="469145"/>
          </a:xfrm>
        </p:spPr>
        <p:txBody>
          <a:bodyPr/>
          <a:lstStyle/>
          <a:p>
            <a:pPr algn="just"/>
            <a:r>
              <a:rPr lang="pt-BR" dirty="0"/>
              <a:t>SIMPLIFICAÇÃO DE ATOS E PROCESSOS</a:t>
            </a:r>
            <a:endParaRPr lang="pt-PT" dirty="0"/>
          </a:p>
        </p:txBody>
      </p:sp>
    </p:spTree>
    <p:extLst>
      <p:ext uri="{BB962C8B-B14F-4D97-AF65-F5344CB8AC3E}">
        <p14:creationId xmlns:p14="http://schemas.microsoft.com/office/powerpoint/2010/main" val="3315726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Eliminação de atos e formalidades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285750" indent="-285750" algn="just">
              <a:lnSpc>
                <a:spcPct val="150000"/>
              </a:lnSpc>
              <a:buFont typeface="Arial" panose="020B0604020202020204" pitchFamily="34" charset="0"/>
              <a:buChar char="•"/>
            </a:pPr>
            <a:r>
              <a:rPr lang="pt-PT" altLang="pt-PT" dirty="0"/>
              <a:t>Regime de suprimento de deficiências do pedido, para que não seja rejeitado quando pode ser corrigido/completado pela conservatória (artigos 63.º CRC e  55.º CRA).</a:t>
            </a:r>
          </a:p>
          <a:p>
            <a:pPr marL="742950" lvl="1" indent="-285750" algn="just">
              <a:lnSpc>
                <a:spcPct val="150000"/>
              </a:lnSpc>
              <a:buFont typeface="Wingdings" panose="05000000000000000000" pitchFamily="2" charset="2"/>
              <a:buChar char="Ø"/>
            </a:pPr>
            <a:r>
              <a:rPr lang="pt-PT" altLang="pt-PT" dirty="0"/>
              <a:t>Conservatória deve suprir deficiências por consulta aos documentos apresentados/já existentes no serviço/acesso direto à informação de bases de dados das entidades da Administração Pública; </a:t>
            </a:r>
          </a:p>
          <a:p>
            <a:pPr marL="742950" lvl="1" indent="-285750" algn="just">
              <a:lnSpc>
                <a:spcPct val="150000"/>
              </a:lnSpc>
              <a:buFont typeface="Wingdings" panose="05000000000000000000" pitchFamily="2" charset="2"/>
              <a:buChar char="Ø"/>
            </a:pPr>
            <a:r>
              <a:rPr lang="pt-PT" altLang="pt-PT" dirty="0"/>
              <a:t>Quando não seja possível, deve solicitar ao requerente que junte os documentos/informações em falta (contacto via email/telefónico é obrigatório);</a:t>
            </a:r>
          </a:p>
          <a:p>
            <a:pPr marL="742950" lvl="1" indent="-285750" algn="just">
              <a:lnSpc>
                <a:spcPct val="150000"/>
              </a:lnSpc>
              <a:buFont typeface="Wingdings" panose="05000000000000000000" pitchFamily="2" charset="2"/>
              <a:buChar char="Ø"/>
            </a:pPr>
            <a:r>
              <a:rPr lang="pt-PT" altLang="pt-PT" dirty="0"/>
              <a:t>Requerente pode solicitar à conservatória que obtenha documentos junto de outras entidades públicas.</a:t>
            </a: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47FA1F88-347A-419B-931E-160B966FEF81}"/>
              </a:ext>
            </a:extLst>
          </p:cNvPr>
          <p:cNvSpPr>
            <a:spLocks noGrp="1"/>
          </p:cNvSpPr>
          <p:nvPr>
            <p:ph type="body" sz="quarter" idx="13"/>
          </p:nvPr>
        </p:nvSpPr>
        <p:spPr>
          <a:xfrm>
            <a:off x="875474" y="1465671"/>
            <a:ext cx="5220525" cy="469145"/>
          </a:xfrm>
        </p:spPr>
        <p:txBody>
          <a:bodyPr/>
          <a:lstStyle/>
          <a:p>
            <a:pPr algn="just"/>
            <a:r>
              <a:rPr lang="pt-BR" dirty="0"/>
              <a:t>SIMPLIFICAÇÃO DE ATOS E PROCESSOS</a:t>
            </a:r>
            <a:endParaRPr lang="pt-PT" dirty="0"/>
          </a:p>
        </p:txBody>
      </p:sp>
    </p:spTree>
    <p:extLst>
      <p:ext uri="{BB962C8B-B14F-4D97-AF65-F5344CB8AC3E}">
        <p14:creationId xmlns:p14="http://schemas.microsoft.com/office/powerpoint/2010/main" val="3324034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Melhores condições para captar investimento</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285750" indent="-285750" algn="just">
              <a:lnSpc>
                <a:spcPct val="150000"/>
              </a:lnSpc>
              <a:buFont typeface="Arial" panose="020B0604020202020204" pitchFamily="34" charset="0"/>
              <a:buChar char="•"/>
            </a:pPr>
            <a:r>
              <a:rPr lang="pt-PT" altLang="pt-PT" sz="2400" dirty="0">
                <a:ea typeface="Garamond" panose="02020404030301010803" pitchFamily="18" charset="0"/>
                <a:cs typeface="Times New Roman" panose="02020603050405020304" pitchFamily="18" charset="0"/>
              </a:rPr>
              <a:t>Obrigação de aceitação de documentos em inglês e francês, sem necessidade de traduções legalizadas ou apostilhas (artigo 43.º CRC e 36.º CRA).</a:t>
            </a: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0D60C91B-3ECF-4B2D-B392-3769AC862A1D}"/>
              </a:ext>
            </a:extLst>
          </p:cNvPr>
          <p:cNvSpPr>
            <a:spLocks noGrp="1"/>
          </p:cNvSpPr>
          <p:nvPr>
            <p:ph type="body" sz="quarter" idx="13"/>
          </p:nvPr>
        </p:nvSpPr>
        <p:spPr>
          <a:xfrm>
            <a:off x="875474" y="1465671"/>
            <a:ext cx="5220525" cy="469145"/>
          </a:xfrm>
        </p:spPr>
        <p:txBody>
          <a:bodyPr/>
          <a:lstStyle/>
          <a:p>
            <a:pPr algn="just"/>
            <a:r>
              <a:rPr lang="pt-BR" dirty="0"/>
              <a:t>SIMPLIFICAÇÃO DE ATOS E PROCESSOS</a:t>
            </a:r>
            <a:endParaRPr lang="pt-PT" dirty="0"/>
          </a:p>
        </p:txBody>
      </p:sp>
    </p:spTree>
    <p:extLst>
      <p:ext uri="{BB962C8B-B14F-4D97-AF65-F5344CB8AC3E}">
        <p14:creationId xmlns:p14="http://schemas.microsoft.com/office/powerpoint/2010/main" val="1562628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Tratamento especializado e concentrado de operações especiais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342900" indent="-342900" algn="just">
              <a:lnSpc>
                <a:spcPct val="150000"/>
              </a:lnSpc>
              <a:buFont typeface="Arial" panose="020B0604020202020204" pitchFamily="34" charset="0"/>
              <a:buChar char="•"/>
              <a:defRPr/>
            </a:pPr>
            <a:r>
              <a:rPr lang="pt-PT" sz="2400" dirty="0">
                <a:ea typeface="Garamond"/>
                <a:cs typeface="Times New Roman"/>
              </a:rPr>
              <a:t>Tratamento conjunto de operações especiais de registo:</a:t>
            </a:r>
          </a:p>
          <a:p>
            <a:pPr marL="800100" lvl="1" indent="-342900" algn="just">
              <a:lnSpc>
                <a:spcPct val="150000"/>
              </a:lnSpc>
              <a:buFont typeface="Wingdings" panose="05000000000000000000" pitchFamily="2" charset="2"/>
              <a:buChar char="Ø"/>
              <a:defRPr/>
            </a:pPr>
            <a:r>
              <a:rPr lang="pt-PT" sz="2400" dirty="0"/>
              <a:t> Aplicável em função da complexidade, quantidade ou relevância económica;</a:t>
            </a:r>
          </a:p>
          <a:p>
            <a:pPr marL="800100" lvl="1" indent="-342900" algn="just">
              <a:lnSpc>
                <a:spcPct val="150000"/>
              </a:lnSpc>
              <a:buFont typeface="Wingdings" panose="05000000000000000000" pitchFamily="2" charset="2"/>
              <a:buChar char="Ø"/>
              <a:defRPr/>
            </a:pPr>
            <a:r>
              <a:rPr lang="pt-PT" sz="2400" dirty="0"/>
              <a:t>Atribuição de operação integrada a um único serviço de registo. </a:t>
            </a:r>
          </a:p>
          <a:p>
            <a:pPr lvl="1" algn="just">
              <a:lnSpc>
                <a:spcPct val="150000"/>
              </a:lnSpc>
              <a:defRPr/>
            </a:pPr>
            <a:r>
              <a:rPr lang="pt-PT" sz="2400" b="1" dirty="0"/>
              <a:t>Ex1:</a:t>
            </a:r>
            <a:r>
              <a:rPr lang="pt-PT" sz="2400" dirty="0"/>
              <a:t> Projetos de investimento no setor do turismo.</a:t>
            </a:r>
          </a:p>
          <a:p>
            <a:pPr lvl="1" algn="just">
              <a:lnSpc>
                <a:spcPct val="150000"/>
              </a:lnSpc>
              <a:defRPr/>
            </a:pPr>
            <a:r>
              <a:rPr lang="pt-PT" sz="2400" b="1" dirty="0"/>
              <a:t>Ex2: </a:t>
            </a:r>
            <a:r>
              <a:rPr lang="pt-PT" sz="2400" dirty="0"/>
              <a:t>Aumentos de capital superiores a 5 milhões de escudos.</a:t>
            </a: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97167C9C-0B8C-4399-AC92-4117C5413673}"/>
              </a:ext>
            </a:extLst>
          </p:cNvPr>
          <p:cNvSpPr>
            <a:spLocks noGrp="1"/>
          </p:cNvSpPr>
          <p:nvPr>
            <p:ph type="body" sz="quarter" idx="13"/>
          </p:nvPr>
        </p:nvSpPr>
        <p:spPr>
          <a:xfrm>
            <a:off x="875474" y="1465671"/>
            <a:ext cx="5220525" cy="469145"/>
          </a:xfrm>
        </p:spPr>
        <p:txBody>
          <a:bodyPr/>
          <a:lstStyle/>
          <a:p>
            <a:pPr algn="just"/>
            <a:r>
              <a:rPr lang="pt-BR" dirty="0"/>
              <a:t>SIMPLIFICAÇÃO DE ATOS E PROCESSOS</a:t>
            </a:r>
            <a:endParaRPr lang="pt-PT" dirty="0"/>
          </a:p>
        </p:txBody>
      </p:sp>
    </p:spTree>
    <p:extLst>
      <p:ext uri="{BB962C8B-B14F-4D97-AF65-F5344CB8AC3E}">
        <p14:creationId xmlns:p14="http://schemas.microsoft.com/office/powerpoint/2010/main" val="867939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Adaptação ao documento único automóvel</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742950" lvl="1" indent="-285750" algn="just">
              <a:lnSpc>
                <a:spcPct val="150000"/>
              </a:lnSpc>
              <a:buFont typeface="Arial" panose="020B0604020202020204" pitchFamily="34" charset="0"/>
              <a:buChar char="•"/>
              <a:defRPr/>
            </a:pPr>
            <a:r>
              <a:rPr lang="pt-PT" sz="2400" dirty="0">
                <a:ea typeface="Garamond"/>
                <a:cs typeface="Times New Roman"/>
              </a:rPr>
              <a:t>Previsão de balcão único para o automóvel, com  serviços integrados de registo automóvel e características do automóvel (artigo 26.º CRA).</a:t>
            </a:r>
          </a:p>
          <a:p>
            <a:pPr marL="742950" lvl="1" indent="-285750" algn="just">
              <a:lnSpc>
                <a:spcPct val="150000"/>
              </a:lnSpc>
              <a:buFont typeface="Arial" panose="020B0604020202020204" pitchFamily="34" charset="0"/>
              <a:buChar char="•"/>
              <a:defRPr/>
            </a:pPr>
            <a:r>
              <a:rPr lang="pt-PT" sz="2400" dirty="0">
                <a:ea typeface="Garamond"/>
                <a:cs typeface="Times New Roman"/>
              </a:rPr>
              <a:t>Previsão de certificado de matrícula com informação sobre registo automóvel e características do veículo, na sequência do ato de registo automóvel (artigos 110.º e 111.º CRA).</a:t>
            </a: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19BC624C-1F45-4DAD-AC05-E69D75EB9849}"/>
              </a:ext>
            </a:extLst>
          </p:cNvPr>
          <p:cNvSpPr>
            <a:spLocks noGrp="1"/>
          </p:cNvSpPr>
          <p:nvPr>
            <p:ph type="body" sz="quarter" idx="13"/>
          </p:nvPr>
        </p:nvSpPr>
        <p:spPr>
          <a:xfrm>
            <a:off x="875474" y="1465671"/>
            <a:ext cx="5220525" cy="469145"/>
          </a:xfrm>
        </p:spPr>
        <p:txBody>
          <a:bodyPr/>
          <a:lstStyle/>
          <a:p>
            <a:pPr algn="just"/>
            <a:r>
              <a:rPr lang="pt-BR" dirty="0"/>
              <a:t>SIMPLIFICAÇÃO DE ATOS E PROCESSOS</a:t>
            </a:r>
            <a:endParaRPr lang="pt-PT" dirty="0"/>
          </a:p>
        </p:txBody>
      </p:sp>
    </p:spTree>
    <p:extLst>
      <p:ext uri="{BB962C8B-B14F-4D97-AF65-F5344CB8AC3E}">
        <p14:creationId xmlns:p14="http://schemas.microsoft.com/office/powerpoint/2010/main" val="3929949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Procedimentos especiais simplificados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342900" indent="-342900" algn="just">
              <a:lnSpc>
                <a:spcPct val="150000"/>
              </a:lnSpc>
              <a:buFont typeface="Arial" panose="020B0604020202020204" pitchFamily="34" charset="0"/>
              <a:buChar char="•"/>
            </a:pPr>
            <a:r>
              <a:rPr lang="pt-PT" altLang="pt-PT" sz="2000" dirty="0"/>
              <a:t>Novo procedimento simplificado de criação imediata de representações permanentes de entidades estrangeiras (artigos 143.º e </a:t>
            </a:r>
            <a:r>
              <a:rPr lang="pt-PT" altLang="pt-PT" sz="2000" dirty="0" err="1"/>
              <a:t>segs</a:t>
            </a:r>
            <a:r>
              <a:rPr lang="pt-PT" altLang="pt-PT" sz="2000" dirty="0"/>
              <a:t>. CRC); </a:t>
            </a:r>
          </a:p>
          <a:p>
            <a:pPr marL="342900" indent="-342900" algn="just">
              <a:lnSpc>
                <a:spcPct val="150000"/>
              </a:lnSpc>
              <a:buFont typeface="Arial" panose="020B0604020202020204" pitchFamily="34" charset="0"/>
              <a:buChar char="•"/>
            </a:pPr>
            <a:r>
              <a:rPr lang="pt-PT" altLang="pt-PT" sz="2000" dirty="0"/>
              <a:t>Previsão de criação de empresas no dia com recurso a entradas em espécie (artigo 130.º CRC).</a:t>
            </a:r>
          </a:p>
          <a:p>
            <a:pPr marL="342900" indent="-342900" algn="just">
              <a:lnSpc>
                <a:spcPct val="150000"/>
              </a:lnSpc>
              <a:buFont typeface="Arial" panose="020B0604020202020204" pitchFamily="34" charset="0"/>
              <a:buChar char="•"/>
            </a:pPr>
            <a:r>
              <a:rPr lang="pt-PT" altLang="pt-PT" sz="2000" dirty="0"/>
              <a:t>Alargamento do procedimento simplificado de dissolução e liquidação administrativa de entidades comerciais às entidades constituídas no modelo tradicional (artigo 178.º e </a:t>
            </a:r>
            <a:r>
              <a:rPr lang="pt-PT" altLang="pt-PT" sz="2000" dirty="0" err="1"/>
              <a:t>segs</a:t>
            </a:r>
            <a:r>
              <a:rPr lang="pt-PT" altLang="pt-PT" sz="2000" dirty="0"/>
              <a:t>. CRC) </a:t>
            </a:r>
          </a:p>
          <a:p>
            <a:pPr marL="742950" lvl="1" indent="-285750" algn="just">
              <a:lnSpc>
                <a:spcPct val="150000"/>
              </a:lnSpc>
              <a:buFont typeface="Wingdings" panose="05000000000000000000" pitchFamily="2" charset="2"/>
              <a:buChar char="Ø"/>
            </a:pPr>
            <a:r>
              <a:rPr lang="pt-PT" altLang="pt-PT" dirty="0"/>
              <a:t>Ou seja, não apenas às constituídas “no dia” ou “on-line”, conforme previsto no Decreto-Lei n.º 22/2011, de 4 de abril.</a:t>
            </a:r>
          </a:p>
          <a:p>
            <a:pPr marL="285750" indent="-285750" algn="just">
              <a:lnSpc>
                <a:spcPct val="150000"/>
              </a:lnSpc>
              <a:buFont typeface="Arial" panose="020B0604020202020204" pitchFamily="34" charset="0"/>
              <a:buChar char="•"/>
            </a:pPr>
            <a:endParaRPr lang="pt-PT" altLang="pt-PT" sz="2800" dirty="0">
              <a:ea typeface="Garamond" panose="02020404030301010803" pitchFamily="18" charset="0"/>
              <a:cs typeface="Times New Roman" panose="02020603050405020304" pitchFamily="18" charset="0"/>
            </a:endParaRP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7" name="Text Placeholder 2">
            <a:extLst>
              <a:ext uri="{FF2B5EF4-FFF2-40B4-BE49-F238E27FC236}">
                <a16:creationId xmlns:a16="http://schemas.microsoft.com/office/drawing/2014/main" id="{2367D108-8C53-472D-9D95-05E0F5953624}"/>
              </a:ext>
            </a:extLst>
          </p:cNvPr>
          <p:cNvSpPr>
            <a:spLocks noGrp="1"/>
          </p:cNvSpPr>
          <p:nvPr>
            <p:ph type="body" sz="quarter" idx="13"/>
          </p:nvPr>
        </p:nvSpPr>
        <p:spPr>
          <a:xfrm>
            <a:off x="875474" y="1465671"/>
            <a:ext cx="5220525" cy="469145"/>
          </a:xfrm>
        </p:spPr>
        <p:txBody>
          <a:bodyPr/>
          <a:lstStyle/>
          <a:p>
            <a:pPr algn="just"/>
            <a:r>
              <a:rPr lang="pt-BR" dirty="0"/>
              <a:t>SIMPLIFICAÇÃO DE ATOS E PROCESSOS</a:t>
            </a:r>
            <a:endParaRPr lang="pt-PT" dirty="0"/>
          </a:p>
        </p:txBody>
      </p:sp>
    </p:spTree>
    <p:extLst>
      <p:ext uri="{BB962C8B-B14F-4D97-AF65-F5344CB8AC3E}">
        <p14:creationId xmlns:p14="http://schemas.microsoft.com/office/powerpoint/2010/main" val="1788897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Procedimentos especiais simplificados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285750" indent="-285750" algn="just">
              <a:lnSpc>
                <a:spcPct val="150000"/>
              </a:lnSpc>
              <a:buFont typeface="Arial" panose="020B0604020202020204" pitchFamily="34" charset="0"/>
              <a:buChar char="•"/>
              <a:tabLst>
                <a:tab pos="900113" algn="l"/>
              </a:tabLst>
            </a:pPr>
            <a:r>
              <a:rPr lang="pt-PT" altLang="pt-PT" sz="2200" dirty="0"/>
              <a:t>Atos e processos de constituição e dissolução e liquidação imediata de sociedades passam a poder ser integralmente tramitados pela “Casa do Cidadão” (artigos 131.º e 152.º CRC). </a:t>
            </a:r>
          </a:p>
          <a:p>
            <a:pPr marL="742950" lvl="1" indent="-285750" algn="just">
              <a:lnSpc>
                <a:spcPct val="150000"/>
              </a:lnSpc>
              <a:buFont typeface="Wingdings" panose="05000000000000000000" pitchFamily="2" charset="2"/>
              <a:buChar char="Ø"/>
              <a:tabLst>
                <a:tab pos="900113" algn="l"/>
              </a:tabLst>
            </a:pPr>
            <a:r>
              <a:rPr lang="pt-PT" altLang="pt-PT" sz="2200" dirty="0"/>
              <a:t>Condição: funcionários têm de receber formação proporcionada pela DGRNI.</a:t>
            </a:r>
          </a:p>
          <a:p>
            <a:pPr marL="742950" lvl="1" indent="-285750" algn="just">
              <a:lnSpc>
                <a:spcPct val="150000"/>
              </a:lnSpc>
              <a:buFont typeface="Wingdings" panose="05000000000000000000" pitchFamily="2" charset="2"/>
              <a:buChar char="Ø"/>
              <a:tabLst>
                <a:tab pos="900113" algn="l"/>
              </a:tabLst>
            </a:pPr>
            <a:r>
              <a:rPr lang="pt-PT" altLang="pt-PT" sz="2200" dirty="0"/>
              <a:t>Funcionários da “Casa do Cidadão” continuam a praticar os atos até receberem a formação (artigo 223.º CRC).</a:t>
            </a:r>
          </a:p>
          <a:p>
            <a:pPr marL="285750" indent="-285750" algn="just">
              <a:lnSpc>
                <a:spcPct val="150000"/>
              </a:lnSpc>
              <a:buFont typeface="Arial" panose="020B0604020202020204" pitchFamily="34" charset="0"/>
              <a:buChar char="•"/>
            </a:pPr>
            <a:endParaRPr lang="pt-PT" altLang="pt-PT" sz="2800" dirty="0">
              <a:ea typeface="Garamond" panose="02020404030301010803" pitchFamily="18" charset="0"/>
              <a:cs typeface="Times New Roman" panose="02020603050405020304" pitchFamily="18" charset="0"/>
            </a:endParaRP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7" name="Text Placeholder 2">
            <a:extLst>
              <a:ext uri="{FF2B5EF4-FFF2-40B4-BE49-F238E27FC236}">
                <a16:creationId xmlns:a16="http://schemas.microsoft.com/office/drawing/2014/main" id="{13FD9544-2CC5-4BB2-8169-0674B8C76860}"/>
              </a:ext>
            </a:extLst>
          </p:cNvPr>
          <p:cNvSpPr>
            <a:spLocks noGrp="1"/>
          </p:cNvSpPr>
          <p:nvPr>
            <p:ph type="body" sz="quarter" idx="13"/>
          </p:nvPr>
        </p:nvSpPr>
        <p:spPr>
          <a:xfrm>
            <a:off x="875474" y="1465671"/>
            <a:ext cx="5220525" cy="469145"/>
          </a:xfrm>
        </p:spPr>
        <p:txBody>
          <a:bodyPr/>
          <a:lstStyle/>
          <a:p>
            <a:pPr algn="just"/>
            <a:r>
              <a:rPr lang="pt-BR" dirty="0"/>
              <a:t>SIMPLIFICAÇÃO DE ATOS E PROCESSOS</a:t>
            </a:r>
            <a:endParaRPr lang="pt-PT" dirty="0"/>
          </a:p>
        </p:txBody>
      </p:sp>
    </p:spTree>
    <p:extLst>
      <p:ext uri="{BB962C8B-B14F-4D97-AF65-F5344CB8AC3E}">
        <p14:creationId xmlns:p14="http://schemas.microsoft.com/office/powerpoint/2010/main" val="2610545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Melhor gestão dos serviços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354013" lvl="1" indent="-177800" algn="just">
              <a:lnSpc>
                <a:spcPct val="150000"/>
              </a:lnSpc>
              <a:buFont typeface="Arial" panose="020B0604020202020204" pitchFamily="34" charset="0"/>
              <a:buChar char="•"/>
              <a:defRPr/>
            </a:pPr>
            <a:r>
              <a:rPr lang="pt-PT" altLang="pt-PT" sz="1600" dirty="0"/>
              <a:t>Desconcentração de competências para os oficiais-ajudantes das conservatórias relativamente a atos de massa ou atos especialmente recorrentes que não acarretem complexidade assinalável, libertando o conservador para tarefas de maior complexidade (artigo 34.º-2 e 3 CRC e 27.º-2 e 3 CRA).</a:t>
            </a:r>
          </a:p>
          <a:p>
            <a:pPr marL="354013" lvl="1" indent="-177800" algn="just">
              <a:lnSpc>
                <a:spcPct val="150000"/>
              </a:lnSpc>
              <a:buFont typeface="Arial" panose="020B0604020202020204" pitchFamily="34" charset="0"/>
              <a:buChar char="•"/>
              <a:defRPr/>
            </a:pPr>
            <a:r>
              <a:rPr lang="pt-PT" altLang="pt-PT" sz="1600" dirty="0"/>
              <a:t>Previsão da </a:t>
            </a:r>
            <a:r>
              <a:rPr lang="pt-PT" sz="1600" dirty="0"/>
              <a:t>possibilidade de transferência de procedimentos e atos de registo de uma conservatória para outra pelo DGRNI (artigo 34.º-4 CRC e artigo 25.º-2 CRA).</a:t>
            </a:r>
          </a:p>
          <a:p>
            <a:pPr marL="354013" lvl="1" indent="-177800" algn="just">
              <a:lnSpc>
                <a:spcPct val="150000"/>
              </a:lnSpc>
              <a:buFont typeface="Arial" panose="020B0604020202020204" pitchFamily="34" charset="0"/>
              <a:buChar char="•"/>
              <a:defRPr/>
            </a:pPr>
            <a:r>
              <a:rPr lang="pt-PT" sz="1600" dirty="0"/>
              <a:t>DGRNI passa a poder decidir recursos hierárquicos de forma simples em certas situações (artigos 187.º-3 CRC e 121.º-3 CRA).</a:t>
            </a:r>
          </a:p>
          <a:p>
            <a:pPr marL="354013" lvl="1" indent="-177800" algn="just">
              <a:lnSpc>
                <a:spcPct val="150000"/>
              </a:lnSpc>
              <a:buFont typeface="Arial" panose="020B0604020202020204" pitchFamily="34" charset="0"/>
              <a:buChar char="•"/>
              <a:defRPr/>
            </a:pPr>
            <a:r>
              <a:rPr lang="pt-PT" sz="1600" dirty="0"/>
              <a:t>Mecanismos de processos de massa para decisão de recursos hierárquicos semelhantes (artigos 188.º CRC e 122.º CRA)</a:t>
            </a: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D8F0ED1A-F5D0-40CE-967B-89DEE0CED81B}"/>
              </a:ext>
            </a:extLst>
          </p:cNvPr>
          <p:cNvSpPr>
            <a:spLocks noGrp="1"/>
          </p:cNvSpPr>
          <p:nvPr>
            <p:ph type="body" sz="quarter" idx="13"/>
          </p:nvPr>
        </p:nvSpPr>
        <p:spPr>
          <a:xfrm>
            <a:off x="875474" y="1465671"/>
            <a:ext cx="5220525" cy="469145"/>
          </a:xfrm>
        </p:spPr>
        <p:txBody>
          <a:bodyPr/>
          <a:lstStyle/>
          <a:p>
            <a:pPr algn="just"/>
            <a:r>
              <a:rPr lang="pt-BR" dirty="0"/>
              <a:t>SIMPLIFICAÇÃO DE ATOS E PROCESSOS</a:t>
            </a:r>
            <a:endParaRPr lang="pt-PT" dirty="0"/>
          </a:p>
        </p:txBody>
      </p:sp>
    </p:spTree>
    <p:extLst>
      <p:ext uri="{BB962C8B-B14F-4D97-AF65-F5344CB8AC3E}">
        <p14:creationId xmlns:p14="http://schemas.microsoft.com/office/powerpoint/2010/main" val="3587970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2B29AF-57FE-46A8-89F2-A05E2ED5CBDE}"/>
              </a:ext>
            </a:extLst>
          </p:cNvPr>
          <p:cNvSpPr>
            <a:spLocks noGrp="1"/>
          </p:cNvSpPr>
          <p:nvPr>
            <p:ph type="title"/>
          </p:nvPr>
        </p:nvSpPr>
        <p:spPr>
          <a:xfrm>
            <a:off x="1007999" y="3428427"/>
            <a:ext cx="10088626" cy="1323439"/>
          </a:xfrm>
        </p:spPr>
        <p:txBody>
          <a:bodyPr/>
          <a:lstStyle/>
          <a:p>
            <a:pPr algn="just"/>
            <a:r>
              <a:rPr lang="pt-PT" dirty="0"/>
              <a:t>IV. ACESSO À INFORMAÇÃO DOS REGISTOS</a:t>
            </a:r>
          </a:p>
        </p:txBody>
      </p:sp>
      <p:pic>
        <p:nvPicPr>
          <p:cNvPr id="8" name="Picture 7">
            <a:extLst>
              <a:ext uri="{FF2B5EF4-FFF2-40B4-BE49-F238E27FC236}">
                <a16:creationId xmlns:a16="http://schemas.microsoft.com/office/drawing/2014/main" id="{20584087-6D13-4C71-9961-FF7B4E99A76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Tree>
    <p:extLst>
      <p:ext uri="{BB962C8B-B14F-4D97-AF65-F5344CB8AC3E}">
        <p14:creationId xmlns:p14="http://schemas.microsoft.com/office/powerpoint/2010/main" val="3252023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Certidões on-line</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285750" indent="-285750" algn="just">
              <a:lnSpc>
                <a:spcPct val="150000"/>
              </a:lnSpc>
              <a:buFont typeface="Arial" panose="020B0604020202020204" pitchFamily="34" charset="0"/>
              <a:buChar char="•"/>
            </a:pPr>
            <a:r>
              <a:rPr lang="pt-PT" altLang="pt-PT" dirty="0"/>
              <a:t>Acesso à informação do registo comercial e automóvel através de certidões on-line permanentemente atualizadas (artigos 123.º-2-a) CRC e 105-º-2-a) CRA)</a:t>
            </a:r>
          </a:p>
          <a:p>
            <a:pPr marL="742950" lvl="1" indent="-285750" algn="just">
              <a:lnSpc>
                <a:spcPct val="150000"/>
              </a:lnSpc>
              <a:buFont typeface="Wingdings" panose="05000000000000000000" pitchFamily="2" charset="2"/>
              <a:buChar char="Ø"/>
            </a:pPr>
            <a:r>
              <a:rPr lang="pt-PT" altLang="pt-PT" sz="1600" dirty="0"/>
              <a:t>Certidão de registo comercial inclui informação sobre as contas anuais depositadas por via eletrónica (artigo 126.º-1-e) CRC).</a:t>
            </a:r>
          </a:p>
          <a:p>
            <a:pPr marL="742950" lvl="1" indent="-285750" algn="just">
              <a:lnSpc>
                <a:spcPct val="150000"/>
              </a:lnSpc>
              <a:buFont typeface="Wingdings" panose="05000000000000000000" pitchFamily="2" charset="2"/>
              <a:buChar char="Ø"/>
            </a:pPr>
            <a:r>
              <a:rPr lang="pt-PT" altLang="pt-PT" sz="1600" dirty="0"/>
              <a:t>Dispensam a emissão de certidões em papel: código da certidão on-line substitui apresentação de certidão em papel (artigos 123.º-3 CRC e 105.º-3 CRA).</a:t>
            </a:r>
          </a:p>
          <a:p>
            <a:pPr marL="742950" lvl="1" indent="-285750" algn="just">
              <a:lnSpc>
                <a:spcPct val="150000"/>
              </a:lnSpc>
              <a:buFont typeface="Wingdings" panose="05000000000000000000" pitchFamily="2" charset="2"/>
              <a:buChar char="Ø"/>
            </a:pPr>
            <a:r>
              <a:rPr lang="pt-PT" altLang="pt-PT" sz="1600" dirty="0"/>
              <a:t>Permite o acesso à informação do registo comercial e automóvel através da Internet, com um código.</a:t>
            </a:r>
          </a:p>
          <a:p>
            <a:pPr marL="742950" lvl="1" indent="-285750" algn="just">
              <a:lnSpc>
                <a:spcPct val="150000"/>
              </a:lnSpc>
              <a:buFont typeface="Wingdings" panose="05000000000000000000" pitchFamily="2" charset="2"/>
              <a:buChar char="Ø"/>
            </a:pPr>
            <a:r>
              <a:rPr lang="pt-PT" altLang="pt-PT" sz="1600" dirty="0"/>
              <a:t>Validade: 3 meses, 6 meses, 1 ano, 2 anos, 3 anos ou 4 anos (artigos 123.º-4 CRC e 105.º 4 CRA).</a:t>
            </a:r>
          </a:p>
          <a:p>
            <a:pPr marL="742950" lvl="1" indent="-285750" algn="just">
              <a:lnSpc>
                <a:spcPct val="150000"/>
              </a:lnSpc>
              <a:buFont typeface="Wingdings" panose="05000000000000000000" pitchFamily="2" charset="2"/>
              <a:buChar char="Ø"/>
            </a:pPr>
            <a:endParaRPr lang="pt-PT" altLang="pt-PT" sz="1600" dirty="0"/>
          </a:p>
          <a:p>
            <a:pPr>
              <a:lnSpc>
                <a:spcPct val="150000"/>
              </a:lnSpc>
              <a:defRPr/>
            </a:pPr>
            <a:endParaRPr lang="pt-PT" altLang="pt-PT" sz="1500" dirty="0"/>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49A450C3-FA5F-4867-BFF2-BAABED3D2EDA}"/>
              </a:ext>
            </a:extLst>
          </p:cNvPr>
          <p:cNvSpPr>
            <a:spLocks noGrp="1"/>
          </p:cNvSpPr>
          <p:nvPr>
            <p:ph type="body" sz="quarter" idx="13"/>
          </p:nvPr>
        </p:nvSpPr>
        <p:spPr>
          <a:xfrm>
            <a:off x="875474" y="1465671"/>
            <a:ext cx="5220525" cy="469145"/>
          </a:xfrm>
        </p:spPr>
        <p:txBody>
          <a:bodyPr/>
          <a:lstStyle/>
          <a:p>
            <a:pPr algn="just"/>
            <a:r>
              <a:rPr lang="pt-BR" dirty="0"/>
              <a:t>ACESSO À INFORMAÇÃO DOS REGISTOS</a:t>
            </a:r>
            <a:endParaRPr lang="pt-PT" dirty="0"/>
          </a:p>
        </p:txBody>
      </p:sp>
    </p:spTree>
    <p:extLst>
      <p:ext uri="{BB962C8B-B14F-4D97-AF65-F5344CB8AC3E}">
        <p14:creationId xmlns:p14="http://schemas.microsoft.com/office/powerpoint/2010/main" val="2596866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C28705D-8186-4D20-AAF4-5AE2629B05B2}"/>
              </a:ext>
            </a:extLst>
          </p:cNvPr>
          <p:cNvSpPr>
            <a:spLocks noGrp="1"/>
          </p:cNvSpPr>
          <p:nvPr>
            <p:ph type="body" sz="quarter" idx="13"/>
          </p:nvPr>
        </p:nvSpPr>
        <p:spPr>
          <a:xfrm>
            <a:off x="1007998" y="1391257"/>
            <a:ext cx="4981985" cy="398635"/>
          </a:xfrm>
        </p:spPr>
        <p:txBody>
          <a:bodyPr/>
          <a:lstStyle/>
          <a:p>
            <a:pPr algn="just"/>
            <a:r>
              <a:rPr lang="pt-PT" dirty="0"/>
              <a:t>Segurança, fiabilidade e credibilidade</a:t>
            </a:r>
          </a:p>
        </p:txBody>
      </p:sp>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346010"/>
          </a:xfrm>
        </p:spPr>
        <p:txBody>
          <a:bodyPr/>
          <a:lstStyle/>
          <a:p>
            <a:endParaRPr lang="pt-PT" dirty="0"/>
          </a:p>
          <a:p>
            <a:pPr algn="just"/>
            <a:r>
              <a:rPr lang="pt-PT" dirty="0"/>
              <a:t>Legislação uniformizada, atualizada e concentrada</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684206"/>
            <a:ext cx="10173600" cy="3468747"/>
          </a:xfrm>
        </p:spPr>
        <p:txBody>
          <a:bodyPr numCol="1"/>
          <a:lstStyle/>
          <a:p>
            <a:pPr marL="285750" indent="-285750" algn="just">
              <a:lnSpc>
                <a:spcPct val="150000"/>
              </a:lnSpc>
              <a:buFont typeface="Arial" panose="020B0604020202020204" pitchFamily="34" charset="0"/>
              <a:buChar char="•"/>
              <a:tabLst>
                <a:tab pos="900113" algn="l"/>
              </a:tabLst>
              <a:defRPr/>
            </a:pPr>
            <a:r>
              <a:rPr lang="pt-PT" altLang="pt-PT" sz="2000" dirty="0"/>
              <a:t>Uniformização, atualização e concentração da legislação do registo comercial e do automóvel.</a:t>
            </a:r>
            <a:endParaRPr lang="pt-PT" altLang="pt-PT" sz="2000" dirty="0">
              <a:ea typeface="Garamond" panose="02020404030301010803"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Ø"/>
              <a:tabLst>
                <a:tab pos="900113" algn="l"/>
              </a:tabLst>
              <a:defRPr/>
            </a:pPr>
            <a:r>
              <a:rPr lang="pt-PT" altLang="pt-PT" sz="2000" dirty="0">
                <a:cs typeface="Times New Roman" panose="02020603050405020304" pitchFamily="18" charset="0"/>
              </a:rPr>
              <a:t>Tendencialmente, um único diploma com a legislação atualizada do registo comercial e outro para o registo automóvel:</a:t>
            </a:r>
          </a:p>
          <a:p>
            <a:pPr marL="1200150" lvl="2" indent="-285750" algn="just">
              <a:lnSpc>
                <a:spcPct val="150000"/>
              </a:lnSpc>
              <a:buFont typeface="Wingdings" panose="05000000000000000000" pitchFamily="2" charset="2"/>
              <a:buChar char="ü"/>
              <a:tabLst>
                <a:tab pos="900113" algn="l"/>
              </a:tabLst>
              <a:defRPr/>
            </a:pPr>
            <a:r>
              <a:rPr lang="pt-PT" altLang="pt-PT" sz="1600" dirty="0">
                <a:cs typeface="Times New Roman" panose="02020603050405020304" pitchFamily="18" charset="0"/>
              </a:rPr>
              <a:t>Eliminou-se legislação avulsa e dispersa;</a:t>
            </a:r>
          </a:p>
          <a:p>
            <a:pPr marL="1200150" lvl="2" indent="-285750" algn="just">
              <a:lnSpc>
                <a:spcPct val="150000"/>
              </a:lnSpc>
              <a:buFont typeface="Wingdings" panose="05000000000000000000" pitchFamily="2" charset="2"/>
              <a:buChar char="ü"/>
              <a:tabLst>
                <a:tab pos="900113" algn="l"/>
              </a:tabLst>
              <a:defRPr/>
            </a:pPr>
            <a:r>
              <a:rPr lang="pt-PT" altLang="pt-PT" sz="1600" dirty="0">
                <a:cs typeface="Times New Roman" panose="02020603050405020304" pitchFamily="18" charset="0"/>
              </a:rPr>
              <a:t>Evitou-se a necessidade de regulamentação posterior sempre que possível.</a:t>
            </a:r>
          </a:p>
          <a:p>
            <a:pPr marL="742950" lvl="1" indent="-285750" algn="just">
              <a:lnSpc>
                <a:spcPct val="150000"/>
              </a:lnSpc>
              <a:buFont typeface="Wingdings" panose="05000000000000000000" pitchFamily="2" charset="2"/>
              <a:buChar char="Ø"/>
              <a:tabLst>
                <a:tab pos="900113" algn="l"/>
              </a:tabLst>
              <a:defRPr/>
            </a:pPr>
            <a:r>
              <a:rPr lang="pt-PT" altLang="pt-PT" sz="2000" dirty="0">
                <a:cs typeface="Times New Roman" panose="02020603050405020304" pitchFamily="18" charset="0"/>
              </a:rPr>
              <a:t>Alinhamento com as alterações informáticas do Sistema de Informação do Registo Comercial (SIRC) e do </a:t>
            </a:r>
            <a:r>
              <a:rPr lang="pt-PT" altLang="pt-PT" sz="2000" dirty="0"/>
              <a:t>Sistema de Informação do Registo Automóvel (SIRA). </a:t>
            </a: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Tree>
    <p:extLst>
      <p:ext uri="{BB962C8B-B14F-4D97-AF65-F5344CB8AC3E}">
        <p14:creationId xmlns:p14="http://schemas.microsoft.com/office/powerpoint/2010/main" val="14135810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Acessos especiais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285750" indent="-285750" algn="just">
              <a:lnSpc>
                <a:spcPct val="150000"/>
              </a:lnSpc>
              <a:buFont typeface="Arial" panose="020B0604020202020204" pitchFamily="34" charset="0"/>
              <a:buChar char="•"/>
            </a:pPr>
            <a:r>
              <a:rPr lang="pt-PT" altLang="pt-PT" sz="2800" dirty="0"/>
              <a:t>Previsão de certidões on-line de registo comercial em língua estrangeira (artigo 127.º CRC).</a:t>
            </a:r>
          </a:p>
          <a:p>
            <a:pPr marL="285750" indent="-285750" algn="just">
              <a:lnSpc>
                <a:spcPct val="150000"/>
              </a:lnSpc>
              <a:buFont typeface="Arial" panose="020B0604020202020204" pitchFamily="34" charset="0"/>
              <a:buChar char="•"/>
            </a:pPr>
            <a:r>
              <a:rPr lang="pt-PT" altLang="pt-PT" sz="2800" dirty="0"/>
              <a:t>Possibilidade de acessos “em massa” à informação dos registos por utilizadores profissionais, em formatos especiais (artigo 122.º CRC e 104.º CRA).</a:t>
            </a:r>
          </a:p>
          <a:p>
            <a:pPr marL="285750" indent="-285750" algn="just">
              <a:lnSpc>
                <a:spcPct val="150000"/>
              </a:lnSpc>
              <a:buFont typeface="Arial" panose="020B0604020202020204" pitchFamily="34" charset="0"/>
              <a:buChar char="•"/>
            </a:pPr>
            <a:endParaRPr lang="pt-PT" altLang="pt-PT" dirty="0"/>
          </a:p>
          <a:p>
            <a:pPr>
              <a:lnSpc>
                <a:spcPct val="150000"/>
              </a:lnSpc>
              <a:defRPr/>
            </a:pPr>
            <a:endParaRPr lang="pt-PT" altLang="pt-PT" dirty="0"/>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7" name="Text Placeholder 2">
            <a:extLst>
              <a:ext uri="{FF2B5EF4-FFF2-40B4-BE49-F238E27FC236}">
                <a16:creationId xmlns:a16="http://schemas.microsoft.com/office/drawing/2014/main" id="{64011EFF-4407-424A-805E-6B638817C314}"/>
              </a:ext>
            </a:extLst>
          </p:cNvPr>
          <p:cNvSpPr>
            <a:spLocks noGrp="1"/>
          </p:cNvSpPr>
          <p:nvPr>
            <p:ph type="body" sz="quarter" idx="13"/>
          </p:nvPr>
        </p:nvSpPr>
        <p:spPr>
          <a:xfrm>
            <a:off x="875474" y="1465671"/>
            <a:ext cx="5220525" cy="469145"/>
          </a:xfrm>
        </p:spPr>
        <p:txBody>
          <a:bodyPr/>
          <a:lstStyle/>
          <a:p>
            <a:pPr algn="just"/>
            <a:r>
              <a:rPr lang="pt-BR" dirty="0"/>
              <a:t>ACESSO À INFORMAÇÃO DOS REGISTOS</a:t>
            </a:r>
            <a:endParaRPr lang="pt-PT" dirty="0"/>
          </a:p>
        </p:txBody>
      </p:sp>
    </p:spTree>
    <p:extLst>
      <p:ext uri="{BB962C8B-B14F-4D97-AF65-F5344CB8AC3E}">
        <p14:creationId xmlns:p14="http://schemas.microsoft.com/office/powerpoint/2010/main" val="2515891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2B29AF-57FE-46A8-89F2-A05E2ED5CBDE}"/>
              </a:ext>
            </a:extLst>
          </p:cNvPr>
          <p:cNvSpPr>
            <a:spLocks noGrp="1"/>
          </p:cNvSpPr>
          <p:nvPr>
            <p:ph type="title"/>
          </p:nvPr>
        </p:nvSpPr>
        <p:spPr>
          <a:xfrm>
            <a:off x="1007999" y="3428427"/>
            <a:ext cx="10088626" cy="1323439"/>
          </a:xfrm>
        </p:spPr>
        <p:txBody>
          <a:bodyPr/>
          <a:lstStyle/>
          <a:p>
            <a:pPr algn="just"/>
            <a:r>
              <a:rPr lang="pt-PT" dirty="0"/>
              <a:t>V. INTERCONEXÃO COM OUTRAS ENTIDADES </a:t>
            </a:r>
          </a:p>
        </p:txBody>
      </p:sp>
      <p:pic>
        <p:nvPicPr>
          <p:cNvPr id="8" name="Picture 7">
            <a:extLst>
              <a:ext uri="{FF2B5EF4-FFF2-40B4-BE49-F238E27FC236}">
                <a16:creationId xmlns:a16="http://schemas.microsoft.com/office/drawing/2014/main" id="{20584087-6D13-4C71-9961-FF7B4E99A76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Tree>
    <p:extLst>
      <p:ext uri="{BB962C8B-B14F-4D97-AF65-F5344CB8AC3E}">
        <p14:creationId xmlns:p14="http://schemas.microsoft.com/office/powerpoint/2010/main" val="10320477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INTERCONEXÕES INFORMÁTICAS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342900" indent="-342900" algn="just">
              <a:lnSpc>
                <a:spcPct val="150000"/>
              </a:lnSpc>
              <a:buFont typeface="Arial" panose="020B0604020202020204" pitchFamily="34" charset="0"/>
              <a:buChar char="•"/>
              <a:defRPr/>
            </a:pPr>
            <a:r>
              <a:rPr lang="pt-PT" sz="2000" dirty="0"/>
              <a:t>Interconexões de dados informatizados com várias entidades da Administração Pública, para simplificar processos e manter registos atualizados:</a:t>
            </a:r>
          </a:p>
          <a:p>
            <a:pPr marL="742950" lvl="1" indent="-285750">
              <a:lnSpc>
                <a:spcPct val="150000"/>
              </a:lnSpc>
              <a:buFont typeface="Wingdings" panose="05000000000000000000" pitchFamily="2" charset="2"/>
              <a:buChar char="Ø"/>
              <a:defRPr/>
            </a:pPr>
            <a:r>
              <a:rPr lang="pt-PT" dirty="0"/>
              <a:t>Administração Fiscal</a:t>
            </a:r>
          </a:p>
          <a:p>
            <a:pPr marL="742950" lvl="1" indent="-285750">
              <a:lnSpc>
                <a:spcPct val="150000"/>
              </a:lnSpc>
              <a:buFont typeface="Wingdings" panose="05000000000000000000" pitchFamily="2" charset="2"/>
              <a:buChar char="Ø"/>
              <a:defRPr/>
            </a:pPr>
            <a:r>
              <a:rPr lang="pt-PT" dirty="0"/>
              <a:t>Previdência Social</a:t>
            </a:r>
          </a:p>
          <a:p>
            <a:pPr marL="742950" lvl="1" indent="-285750">
              <a:lnSpc>
                <a:spcPct val="150000"/>
              </a:lnSpc>
              <a:buFont typeface="Wingdings" panose="05000000000000000000" pitchFamily="2" charset="2"/>
              <a:buChar char="Ø"/>
              <a:defRPr/>
            </a:pPr>
            <a:r>
              <a:rPr lang="pt-PT" dirty="0"/>
              <a:t>Inspeção-Geral do Trabalho</a:t>
            </a:r>
          </a:p>
          <a:p>
            <a:pPr marL="742950" lvl="1" indent="-285750">
              <a:lnSpc>
                <a:spcPct val="150000"/>
              </a:lnSpc>
              <a:buFont typeface="Wingdings" panose="05000000000000000000" pitchFamily="2" charset="2"/>
              <a:buChar char="Ø"/>
              <a:defRPr/>
            </a:pPr>
            <a:r>
              <a:rPr lang="pt-PT" dirty="0"/>
              <a:t>Sistemas informáticos dos tribunais</a:t>
            </a:r>
          </a:p>
          <a:p>
            <a:pPr marL="742950" lvl="1" indent="-285750">
              <a:lnSpc>
                <a:spcPct val="150000"/>
              </a:lnSpc>
              <a:buFont typeface="Wingdings" panose="05000000000000000000" pitchFamily="2" charset="2"/>
              <a:buChar char="Ø"/>
              <a:defRPr/>
            </a:pPr>
            <a:r>
              <a:rPr lang="pt-PT" dirty="0"/>
              <a:t>Direção-Geral dos Transportes Rodoviários</a:t>
            </a:r>
          </a:p>
          <a:p>
            <a:pPr marL="742950" lvl="1" indent="-285750">
              <a:lnSpc>
                <a:spcPct val="150000"/>
              </a:lnSpc>
              <a:buFont typeface="Wingdings" panose="05000000000000000000" pitchFamily="2" charset="2"/>
              <a:buChar char="Ø"/>
              <a:defRPr/>
            </a:pPr>
            <a:r>
              <a:rPr lang="pt-PT" dirty="0"/>
              <a:t>Direção de Alfândegas</a:t>
            </a:r>
          </a:p>
          <a:p>
            <a:pPr>
              <a:lnSpc>
                <a:spcPct val="150000"/>
              </a:lnSpc>
              <a:defRPr/>
            </a:pPr>
            <a:endParaRPr lang="pt-PT" altLang="pt-PT" dirty="0"/>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816C4EA5-21B6-47EE-AFFF-504EB9F14FD8}"/>
              </a:ext>
            </a:extLst>
          </p:cNvPr>
          <p:cNvSpPr>
            <a:spLocks noGrp="1"/>
          </p:cNvSpPr>
          <p:nvPr>
            <p:ph type="body" sz="quarter" idx="13"/>
          </p:nvPr>
        </p:nvSpPr>
        <p:spPr>
          <a:xfrm>
            <a:off x="875474" y="1465671"/>
            <a:ext cx="5220525" cy="469145"/>
          </a:xfrm>
        </p:spPr>
        <p:txBody>
          <a:bodyPr/>
          <a:lstStyle/>
          <a:p>
            <a:pPr algn="just"/>
            <a:r>
              <a:rPr lang="pt-BR" dirty="0"/>
              <a:t>INTERCONEXÃO COM OUTRAS ENTIDADES </a:t>
            </a:r>
            <a:endParaRPr lang="pt-PT" dirty="0"/>
          </a:p>
        </p:txBody>
      </p:sp>
    </p:spTree>
    <p:extLst>
      <p:ext uri="{BB962C8B-B14F-4D97-AF65-F5344CB8AC3E}">
        <p14:creationId xmlns:p14="http://schemas.microsoft.com/office/powerpoint/2010/main" val="2937969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C0E50E8-4636-4DA4-92E7-D4219D88301C}"/>
              </a:ext>
            </a:extLst>
          </p:cNvPr>
          <p:cNvSpPr/>
          <p:nvPr/>
        </p:nvSpPr>
        <p:spPr>
          <a:xfrm>
            <a:off x="3778623" y="2121441"/>
            <a:ext cx="4305300" cy="584775"/>
          </a:xfrm>
          <a:prstGeom prst="rect">
            <a:avLst/>
          </a:prstGeom>
        </p:spPr>
        <p:txBody>
          <a:bodyPr wrap="square">
            <a:spAutoFit/>
          </a:bodyPr>
          <a:lstStyle/>
          <a:p>
            <a:r>
              <a:rPr lang="pt-PT" sz="3200" b="1" cap="all" spc="150" dirty="0">
                <a:solidFill>
                  <a:prstClr val="white"/>
                </a:solidFill>
                <a:latin typeface="Arial" panose="020B0604020202020204"/>
                <a:ea typeface="+mj-ea"/>
                <a:cs typeface="+mj-cs"/>
              </a:rPr>
              <a:t>Muito obrigado!</a:t>
            </a:r>
            <a:endParaRPr lang="pt-PT" dirty="0"/>
          </a:p>
        </p:txBody>
      </p:sp>
      <p:sp>
        <p:nvSpPr>
          <p:cNvPr id="4" name="Marcador de Posição do Texto 6">
            <a:extLst>
              <a:ext uri="{FF2B5EF4-FFF2-40B4-BE49-F238E27FC236}">
                <a16:creationId xmlns:a16="http://schemas.microsoft.com/office/drawing/2014/main" id="{6775117C-71BD-CE40-A72F-5D8F7644F647}"/>
              </a:ext>
            </a:extLst>
          </p:cNvPr>
          <p:cNvSpPr txBox="1">
            <a:spLocks/>
          </p:cNvSpPr>
          <p:nvPr/>
        </p:nvSpPr>
        <p:spPr>
          <a:xfrm>
            <a:off x="941108" y="3370700"/>
            <a:ext cx="2340000" cy="26161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PT" b="1" dirty="0">
                <a:solidFill>
                  <a:schemeClr val="bg1"/>
                </a:solidFill>
              </a:rPr>
              <a:t>João Tiago Silveira</a:t>
            </a:r>
          </a:p>
        </p:txBody>
      </p:sp>
      <p:sp>
        <p:nvSpPr>
          <p:cNvPr id="5" name="Marcador de Posição do Texto 7">
            <a:extLst>
              <a:ext uri="{FF2B5EF4-FFF2-40B4-BE49-F238E27FC236}">
                <a16:creationId xmlns:a16="http://schemas.microsoft.com/office/drawing/2014/main" id="{74FB9DAB-C68E-9445-A136-BAF37CE297C0}"/>
              </a:ext>
            </a:extLst>
          </p:cNvPr>
          <p:cNvSpPr txBox="1">
            <a:spLocks/>
          </p:cNvSpPr>
          <p:nvPr/>
        </p:nvSpPr>
        <p:spPr>
          <a:xfrm>
            <a:off x="941108" y="3657589"/>
            <a:ext cx="2770280" cy="74280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PT" dirty="0" err="1">
                <a:solidFill>
                  <a:schemeClr val="bg1"/>
                </a:solidFill>
              </a:rPr>
              <a:t>joao.tiago.silveira@mlgts.pt</a:t>
            </a:r>
            <a:endParaRPr lang="pt-PT" dirty="0">
              <a:solidFill>
                <a:schemeClr val="bg1"/>
              </a:solidFill>
            </a:endParaRPr>
          </a:p>
        </p:txBody>
      </p:sp>
      <p:sp>
        <p:nvSpPr>
          <p:cNvPr id="6" name="Marcador de Posição do Texto 8">
            <a:extLst>
              <a:ext uri="{FF2B5EF4-FFF2-40B4-BE49-F238E27FC236}">
                <a16:creationId xmlns:a16="http://schemas.microsoft.com/office/drawing/2014/main" id="{5C5409CA-33A2-B044-8415-C05BC6991FB6}"/>
              </a:ext>
            </a:extLst>
          </p:cNvPr>
          <p:cNvSpPr txBox="1">
            <a:spLocks/>
          </p:cNvSpPr>
          <p:nvPr/>
        </p:nvSpPr>
        <p:spPr>
          <a:xfrm>
            <a:off x="7602257" y="3390275"/>
            <a:ext cx="2340000" cy="26161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PT" b="1" dirty="0">
                <a:solidFill>
                  <a:schemeClr val="bg1"/>
                </a:solidFill>
              </a:rPr>
              <a:t>Patrícia Melo Gomes</a:t>
            </a:r>
          </a:p>
        </p:txBody>
      </p:sp>
      <p:sp>
        <p:nvSpPr>
          <p:cNvPr id="7" name="Marcador de Posição do Texto 9">
            <a:extLst>
              <a:ext uri="{FF2B5EF4-FFF2-40B4-BE49-F238E27FC236}">
                <a16:creationId xmlns:a16="http://schemas.microsoft.com/office/drawing/2014/main" id="{A4B9DA7C-489D-F94F-A335-21BCCE301941}"/>
              </a:ext>
            </a:extLst>
          </p:cNvPr>
          <p:cNvSpPr txBox="1">
            <a:spLocks/>
          </p:cNvSpPr>
          <p:nvPr/>
        </p:nvSpPr>
        <p:spPr>
          <a:xfrm>
            <a:off x="7602257" y="3651885"/>
            <a:ext cx="2339975" cy="72625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PT">
                <a:solidFill>
                  <a:schemeClr val="bg1"/>
                </a:solidFill>
              </a:rPr>
              <a:t>pmgomes@mlgts.pt</a:t>
            </a:r>
            <a:endParaRPr lang="pt-PT" dirty="0">
              <a:solidFill>
                <a:schemeClr val="bg1"/>
              </a:solidFill>
            </a:endParaRPr>
          </a:p>
        </p:txBody>
      </p:sp>
      <p:sp>
        <p:nvSpPr>
          <p:cNvPr id="9" name="Marcador de Posição do Texto 10">
            <a:extLst>
              <a:ext uri="{FF2B5EF4-FFF2-40B4-BE49-F238E27FC236}">
                <a16:creationId xmlns:a16="http://schemas.microsoft.com/office/drawing/2014/main" id="{F2B3C6DF-0C73-D14C-91E4-5C4D9B4C0B3B}"/>
              </a:ext>
            </a:extLst>
          </p:cNvPr>
          <p:cNvSpPr txBox="1">
            <a:spLocks/>
          </p:cNvSpPr>
          <p:nvPr/>
        </p:nvSpPr>
        <p:spPr>
          <a:xfrm>
            <a:off x="4271682" y="3392636"/>
            <a:ext cx="2478741" cy="259249"/>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PT" b="1" dirty="0">
                <a:solidFill>
                  <a:schemeClr val="bg1"/>
                </a:solidFill>
              </a:rPr>
              <a:t>Ana </a:t>
            </a:r>
            <a:r>
              <a:rPr lang="pt-PT" b="1" dirty="0" err="1">
                <a:solidFill>
                  <a:schemeClr val="bg1"/>
                </a:solidFill>
              </a:rPr>
              <a:t>Robin</a:t>
            </a:r>
            <a:r>
              <a:rPr lang="pt-PT" b="1" dirty="0">
                <a:solidFill>
                  <a:schemeClr val="bg1"/>
                </a:solidFill>
              </a:rPr>
              <a:t> de Andrade</a:t>
            </a:r>
          </a:p>
        </p:txBody>
      </p:sp>
      <p:sp>
        <p:nvSpPr>
          <p:cNvPr id="10" name="Marcador de Posição do Texto 11">
            <a:extLst>
              <a:ext uri="{FF2B5EF4-FFF2-40B4-BE49-F238E27FC236}">
                <a16:creationId xmlns:a16="http://schemas.microsoft.com/office/drawing/2014/main" id="{370C3B3A-4BA7-1E4E-BC8B-F99BED43D252}"/>
              </a:ext>
            </a:extLst>
          </p:cNvPr>
          <p:cNvSpPr txBox="1">
            <a:spLocks/>
          </p:cNvSpPr>
          <p:nvPr/>
        </p:nvSpPr>
        <p:spPr>
          <a:xfrm>
            <a:off x="4271683" y="3654245"/>
            <a:ext cx="2339975" cy="74280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PT" dirty="0" err="1">
                <a:solidFill>
                  <a:schemeClr val="bg1"/>
                </a:solidFill>
              </a:rPr>
              <a:t>anarandrade@mlgts.pt</a:t>
            </a:r>
            <a:endParaRPr lang="pt-PT" dirty="0">
              <a:solidFill>
                <a:schemeClr val="bg1"/>
              </a:solidFill>
            </a:endParaRPr>
          </a:p>
        </p:txBody>
      </p:sp>
      <p:pic>
        <p:nvPicPr>
          <p:cNvPr id="12" name="Picture 11">
            <a:extLst>
              <a:ext uri="{FF2B5EF4-FFF2-40B4-BE49-F238E27FC236}">
                <a16:creationId xmlns:a16="http://schemas.microsoft.com/office/drawing/2014/main" id="{97A0DDD4-6E31-4DFF-8139-81A7DBB5483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200068" y="0"/>
            <a:ext cx="2086377" cy="782470"/>
          </a:xfrm>
          <a:prstGeom prst="rect">
            <a:avLst/>
          </a:prstGeom>
        </p:spPr>
      </p:pic>
    </p:spTree>
    <p:extLst>
      <p:ext uri="{BB962C8B-B14F-4D97-AF65-F5344CB8AC3E}">
        <p14:creationId xmlns:p14="http://schemas.microsoft.com/office/powerpoint/2010/main" val="3875844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C28705D-8186-4D20-AAF4-5AE2629B05B2}"/>
              </a:ext>
            </a:extLst>
          </p:cNvPr>
          <p:cNvSpPr>
            <a:spLocks noGrp="1"/>
          </p:cNvSpPr>
          <p:nvPr>
            <p:ph type="body" sz="quarter" idx="13"/>
          </p:nvPr>
        </p:nvSpPr>
        <p:spPr>
          <a:xfrm>
            <a:off x="875474" y="1465671"/>
            <a:ext cx="5220525" cy="469145"/>
          </a:xfrm>
        </p:spPr>
        <p:txBody>
          <a:bodyPr/>
          <a:lstStyle/>
          <a:p>
            <a:pPr algn="just"/>
            <a:r>
              <a:rPr lang="pt-PT" dirty="0"/>
              <a:t>Segurança, fiabilidade e credibilidade</a:t>
            </a:r>
          </a:p>
        </p:txBody>
      </p:sp>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819940"/>
            <a:ext cx="9769528" cy="786035"/>
          </a:xfrm>
        </p:spPr>
        <p:txBody>
          <a:bodyPr/>
          <a:lstStyle/>
          <a:p>
            <a:endParaRPr lang="pt-PT" dirty="0"/>
          </a:p>
          <a:p>
            <a:pPr algn="just"/>
            <a:r>
              <a:rPr lang="pt-PT" dirty="0"/>
              <a:t>Certeza nos factos sujeitos a registo</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285750" indent="-285750" algn="just">
              <a:lnSpc>
                <a:spcPct val="150000"/>
              </a:lnSpc>
              <a:buFont typeface="Arial" panose="020B0604020202020204" pitchFamily="34" charset="0"/>
              <a:buChar char="•"/>
              <a:defRPr/>
            </a:pPr>
            <a:r>
              <a:rPr lang="pt-PT" dirty="0"/>
              <a:t>Identificação precisa dos procedimentos e atos do registo comercial e automóvel </a:t>
            </a:r>
            <a:r>
              <a:rPr lang="pt-PT" sz="1600" dirty="0"/>
              <a:t>(a</a:t>
            </a:r>
            <a:r>
              <a:rPr lang="pt-PT" sz="1600" dirty="0">
                <a:latin typeface="Garamond"/>
                <a:ea typeface="Times New Roman"/>
                <a:cs typeface="Times New Roman"/>
              </a:rPr>
              <a:t>rtigos </a:t>
            </a:r>
            <a:r>
              <a:rPr lang="pt-PT" dirty="0">
                <a:latin typeface="Garamond"/>
                <a:ea typeface="Times New Roman"/>
                <a:cs typeface="Times New Roman"/>
              </a:rPr>
              <a:t>1.º a 3.º CRC e CRA). </a:t>
            </a:r>
          </a:p>
          <a:p>
            <a:pPr marL="742950" lvl="1" indent="-285750" algn="just">
              <a:lnSpc>
                <a:spcPct val="150000"/>
              </a:lnSpc>
              <a:buFont typeface="Wingdings" panose="05000000000000000000" pitchFamily="2" charset="2"/>
              <a:buChar char="Ø"/>
              <a:tabLst>
                <a:tab pos="900430" algn="l"/>
              </a:tabLst>
              <a:defRPr/>
            </a:pPr>
            <a:r>
              <a:rPr lang="pt-PT" dirty="0">
                <a:latin typeface="Garamond"/>
                <a:ea typeface="Times New Roman"/>
                <a:cs typeface="Times New Roman"/>
              </a:rPr>
              <a:t>Foi previsto o registo de certos factos que atualmente não se encontram sujeitos a registo e que permitem oferecer mais confiança aos agentes económicos, mas de forma a não criar custos de contexto/burocracia. </a:t>
            </a:r>
          </a:p>
          <a:p>
            <a:pPr lvl="1" algn="just">
              <a:lnSpc>
                <a:spcPct val="150000"/>
              </a:lnSpc>
              <a:tabLst>
                <a:tab pos="900430" algn="l"/>
              </a:tabLst>
              <a:defRPr/>
            </a:pPr>
            <a:r>
              <a:rPr lang="pt-PT" sz="1600" b="1" dirty="0">
                <a:latin typeface="Garamond"/>
                <a:ea typeface="Times New Roman"/>
                <a:cs typeface="Times New Roman"/>
              </a:rPr>
              <a:t>Ex:</a:t>
            </a:r>
            <a:r>
              <a:rPr lang="pt-PT" sz="1600" dirty="0">
                <a:latin typeface="Garamond"/>
                <a:ea typeface="Times New Roman"/>
                <a:cs typeface="Times New Roman"/>
              </a:rPr>
              <a:t> Registo por mero depósito dos documentos de prestação das contas anuais das empresas, a efetuar por via eletrónica com base na declaração anual de contas entregue por via eletrónica na Direção Nacional das Receitas do Estado.</a:t>
            </a:r>
          </a:p>
          <a:p>
            <a:pPr marL="742950" lvl="1" indent="-285750" algn="just">
              <a:lnSpc>
                <a:spcPct val="150000"/>
              </a:lnSpc>
              <a:buFont typeface="Wingdings" panose="05000000000000000000" pitchFamily="2" charset="2"/>
              <a:buChar char="Ø"/>
              <a:tabLst>
                <a:tab pos="900430" algn="l"/>
              </a:tabLst>
              <a:defRPr/>
            </a:pPr>
            <a:r>
              <a:rPr lang="pt-PT" dirty="0">
                <a:latin typeface="Garamond"/>
                <a:ea typeface="Times New Roman"/>
                <a:cs typeface="Times New Roman"/>
              </a:rPr>
              <a:t>Foram definidas regras claras sobre como efetuar os registos e quais os procedimentos</a:t>
            </a:r>
            <a:r>
              <a:rPr lang="pt-PT" sz="1600" dirty="0">
                <a:latin typeface="Garamond"/>
                <a:ea typeface="Times New Roman"/>
                <a:cs typeface="Times New Roman"/>
              </a:rPr>
              <a:t> (artigos 34.º e </a:t>
            </a:r>
            <a:r>
              <a:rPr lang="pt-PT" sz="1600" dirty="0" err="1">
                <a:latin typeface="Garamond"/>
                <a:ea typeface="Times New Roman"/>
                <a:cs typeface="Times New Roman"/>
              </a:rPr>
              <a:t>segs</a:t>
            </a:r>
            <a:r>
              <a:rPr lang="pt-PT" sz="1600" dirty="0">
                <a:latin typeface="Garamond"/>
                <a:ea typeface="Times New Roman"/>
                <a:cs typeface="Times New Roman"/>
              </a:rPr>
              <a:t> do CRC e 25.º e </a:t>
            </a:r>
            <a:r>
              <a:rPr lang="pt-PT" sz="1600" dirty="0" err="1">
                <a:latin typeface="Garamond"/>
                <a:ea typeface="Times New Roman"/>
                <a:cs typeface="Times New Roman"/>
              </a:rPr>
              <a:t>segs</a:t>
            </a:r>
            <a:r>
              <a:rPr lang="pt-PT" sz="1600" dirty="0">
                <a:latin typeface="Garamond"/>
                <a:ea typeface="Times New Roman"/>
                <a:cs typeface="Times New Roman"/>
              </a:rPr>
              <a:t>. do CRA) </a:t>
            </a:r>
            <a:endParaRPr lang="pt-PT" dirty="0"/>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Tree>
    <p:extLst>
      <p:ext uri="{BB962C8B-B14F-4D97-AF65-F5344CB8AC3E}">
        <p14:creationId xmlns:p14="http://schemas.microsoft.com/office/powerpoint/2010/main" val="1309335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Garantia de atualização dos registos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285750" indent="-285750" algn="just">
              <a:lnSpc>
                <a:spcPct val="150000"/>
              </a:lnSpc>
              <a:buFont typeface="Arial" panose="020B0604020202020204" pitchFamily="34" charset="0"/>
              <a:buChar char="•"/>
              <a:defRPr/>
            </a:pPr>
            <a:r>
              <a:rPr lang="pt-PT" altLang="pt-PT" sz="2000" dirty="0"/>
              <a:t>Criação de procedimento de dissolução e liquidação de sociedades comerciais de início oficioso quando a inatividade da sociedade tenha sido detetada (artigo 156.º CRC). Causas:</a:t>
            </a:r>
          </a:p>
          <a:p>
            <a:pPr marL="742950" lvl="1" indent="-285750" algn="just">
              <a:lnSpc>
                <a:spcPct val="150000"/>
              </a:lnSpc>
              <a:buFont typeface="Wingdings" panose="05000000000000000000" pitchFamily="2" charset="2"/>
              <a:buChar char="Ø"/>
              <a:defRPr/>
            </a:pPr>
            <a:r>
              <a:rPr lang="pt-PT" altLang="pt-PT" sz="2000" dirty="0"/>
              <a:t>3 anos sem depósito de contas;</a:t>
            </a:r>
          </a:p>
          <a:p>
            <a:pPr marL="742950" lvl="1" indent="-285750" algn="just">
              <a:lnSpc>
                <a:spcPct val="150000"/>
              </a:lnSpc>
              <a:buFont typeface="Wingdings" panose="05000000000000000000" pitchFamily="2" charset="2"/>
              <a:buChar char="Ø"/>
              <a:defRPr/>
            </a:pPr>
            <a:r>
              <a:rPr lang="pt-PT" altLang="pt-PT" sz="2000" dirty="0"/>
              <a:t>Ausência de atividade comunicada pela Administração Fiscal, nos termos da lei fiscal;</a:t>
            </a:r>
          </a:p>
          <a:p>
            <a:pPr marL="742950" lvl="1" indent="-285750" algn="just">
              <a:lnSpc>
                <a:spcPct val="150000"/>
              </a:lnSpc>
              <a:buFont typeface="Wingdings" panose="05000000000000000000" pitchFamily="2" charset="2"/>
              <a:buChar char="Ø"/>
              <a:defRPr/>
            </a:pPr>
            <a:r>
              <a:rPr lang="pt-PT" altLang="pt-PT" sz="2000" dirty="0"/>
              <a:t>Declaração oficiosa de cessação de atividade pela Administração Fiscal;</a:t>
            </a:r>
          </a:p>
          <a:p>
            <a:pPr marL="742950" lvl="1" indent="-285750" algn="just">
              <a:lnSpc>
                <a:spcPct val="150000"/>
              </a:lnSpc>
              <a:buFont typeface="Wingdings" panose="05000000000000000000" pitchFamily="2" charset="2"/>
              <a:buChar char="Ø"/>
              <a:defRPr/>
            </a:pPr>
            <a:r>
              <a:rPr lang="pt-PT" altLang="pt-PT" sz="2000" dirty="0"/>
              <a:t>Incumprimento de prática de atos de registo comercial obrigatórios por mais de 20 anos.</a:t>
            </a: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10" name="Text Placeholder 2">
            <a:extLst>
              <a:ext uri="{FF2B5EF4-FFF2-40B4-BE49-F238E27FC236}">
                <a16:creationId xmlns:a16="http://schemas.microsoft.com/office/drawing/2014/main" id="{7B8AFC6B-E353-49F2-A86D-63F8248332A3}"/>
              </a:ext>
            </a:extLst>
          </p:cNvPr>
          <p:cNvSpPr>
            <a:spLocks noGrp="1"/>
          </p:cNvSpPr>
          <p:nvPr>
            <p:ph type="body" sz="quarter" idx="13"/>
          </p:nvPr>
        </p:nvSpPr>
        <p:spPr>
          <a:xfrm>
            <a:off x="875474" y="1465671"/>
            <a:ext cx="5220525" cy="469145"/>
          </a:xfrm>
        </p:spPr>
        <p:txBody>
          <a:bodyPr/>
          <a:lstStyle/>
          <a:p>
            <a:pPr algn="just"/>
            <a:r>
              <a:rPr lang="pt-PT" dirty="0"/>
              <a:t>Segurança, fiabilidade e credibilidade</a:t>
            </a:r>
          </a:p>
        </p:txBody>
      </p:sp>
    </p:spTree>
    <p:extLst>
      <p:ext uri="{BB962C8B-B14F-4D97-AF65-F5344CB8AC3E}">
        <p14:creationId xmlns:p14="http://schemas.microsoft.com/office/powerpoint/2010/main" val="4189089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Garantia de atualização dos registos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285750" indent="-285750" algn="just">
              <a:lnSpc>
                <a:spcPct val="150000"/>
              </a:lnSpc>
              <a:buFont typeface="Arial" panose="020B0604020202020204" pitchFamily="34" charset="0"/>
              <a:buChar char="•"/>
              <a:defRPr/>
            </a:pPr>
            <a:r>
              <a:rPr lang="pt-PT" altLang="pt-PT" sz="1600" dirty="0"/>
              <a:t>Regime especial para realização de registos de propriedade de veículos cujo proprietário não tenha atualizado o registo (artigo 160.º CRA).</a:t>
            </a:r>
          </a:p>
          <a:p>
            <a:pPr marL="354013" lvl="1" indent="-177800" algn="just">
              <a:lnSpc>
                <a:spcPct val="150000"/>
              </a:lnSpc>
              <a:buFont typeface="Wingdings" panose="05000000000000000000" pitchFamily="2" charset="2"/>
              <a:buChar char="Ø"/>
              <a:defRPr/>
            </a:pPr>
            <a:r>
              <a:rPr lang="pt-PT" altLang="pt-PT" sz="1600" dirty="0"/>
              <a:t>Possibilidade de registo por mera declaração;</a:t>
            </a:r>
          </a:p>
          <a:p>
            <a:pPr marL="354013" lvl="1" indent="-177800" algn="just">
              <a:lnSpc>
                <a:spcPct val="150000"/>
              </a:lnSpc>
              <a:buFont typeface="Wingdings" panose="05000000000000000000" pitchFamily="2" charset="2"/>
              <a:buChar char="Ø"/>
              <a:defRPr/>
            </a:pPr>
            <a:r>
              <a:rPr lang="pt-PT" altLang="pt-PT" sz="1600" dirty="0"/>
              <a:t>Registo fica provisório por três anos e é publicitado em vários sites e locais;</a:t>
            </a:r>
          </a:p>
          <a:p>
            <a:pPr marL="354013" lvl="1" indent="-177800" algn="just">
              <a:lnSpc>
                <a:spcPct val="150000"/>
              </a:lnSpc>
              <a:buFont typeface="Wingdings" panose="05000000000000000000" pitchFamily="2" charset="2"/>
              <a:buChar char="Ø"/>
              <a:defRPr/>
            </a:pPr>
            <a:r>
              <a:rPr lang="pt-PT" altLang="pt-PT" sz="1600" dirty="0"/>
              <a:t>Após 3 anos torna-se definitivo se não houver pedido de cancelamento ou se autoridade policiais não tiverem recebido denúncia por furto ou roubo;</a:t>
            </a:r>
          </a:p>
          <a:p>
            <a:pPr marL="354013" lvl="1" indent="-177800" algn="just">
              <a:lnSpc>
                <a:spcPct val="150000"/>
              </a:lnSpc>
              <a:buFont typeface="Wingdings" panose="05000000000000000000" pitchFamily="2" charset="2"/>
              <a:buChar char="Ø"/>
              <a:defRPr/>
            </a:pPr>
            <a:r>
              <a:rPr lang="pt-PT" altLang="pt-PT" sz="1600" dirty="0"/>
              <a:t>É dispensado o pagamento do emolumento do registo se a aquisição tiver sido efetuada antes da publicação do CRA;</a:t>
            </a:r>
          </a:p>
          <a:p>
            <a:pPr marL="354013" lvl="1" indent="-177800" algn="just">
              <a:lnSpc>
                <a:spcPct val="150000"/>
              </a:lnSpc>
              <a:buFont typeface="Wingdings" panose="05000000000000000000" pitchFamily="2" charset="2"/>
              <a:buChar char="Ø"/>
              <a:defRPr/>
            </a:pPr>
            <a:r>
              <a:rPr lang="pt-PT" altLang="pt-PT" sz="1600" dirty="0"/>
              <a:t>É dispensado o pagamento do imposto de circulação no ano do pedido do registo e no ano subsequente.</a:t>
            </a: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2969512B-0F09-443D-9FA2-A481FC7D0166}"/>
              </a:ext>
            </a:extLst>
          </p:cNvPr>
          <p:cNvSpPr>
            <a:spLocks noGrp="1"/>
          </p:cNvSpPr>
          <p:nvPr>
            <p:ph type="body" sz="quarter" idx="13"/>
          </p:nvPr>
        </p:nvSpPr>
        <p:spPr>
          <a:xfrm>
            <a:off x="875474" y="1465671"/>
            <a:ext cx="5220525" cy="469145"/>
          </a:xfrm>
        </p:spPr>
        <p:txBody>
          <a:bodyPr/>
          <a:lstStyle/>
          <a:p>
            <a:pPr algn="just"/>
            <a:r>
              <a:rPr lang="pt-PT" dirty="0"/>
              <a:t>Segurança, fiabilidade e credibilidade</a:t>
            </a:r>
          </a:p>
        </p:txBody>
      </p:sp>
    </p:spTree>
    <p:extLst>
      <p:ext uri="{BB962C8B-B14F-4D97-AF65-F5344CB8AC3E}">
        <p14:creationId xmlns:p14="http://schemas.microsoft.com/office/powerpoint/2010/main" val="1104858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Garantia de atualização dos registos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342900" indent="-342900" algn="just">
              <a:lnSpc>
                <a:spcPct val="150000"/>
              </a:lnSpc>
              <a:buFont typeface="Arial" panose="020B0604020202020204" pitchFamily="34" charset="0"/>
              <a:buChar char="•"/>
              <a:defRPr/>
            </a:pPr>
            <a:r>
              <a:rPr lang="pt-PT" altLang="pt-PT" sz="2000" dirty="0"/>
              <a:t>Criação de sistema de promoção do registo do novo proprietário por profissionais que vendam veículos (artigos 112.º e </a:t>
            </a:r>
            <a:r>
              <a:rPr lang="pt-PT" altLang="pt-PT" sz="2000" dirty="0" err="1"/>
              <a:t>segs</a:t>
            </a:r>
            <a:r>
              <a:rPr lang="pt-PT" altLang="pt-PT" sz="2000" dirty="0"/>
              <a:t>. CRA).</a:t>
            </a:r>
          </a:p>
          <a:p>
            <a:pPr marL="742950" lvl="1" indent="-285750" algn="just">
              <a:lnSpc>
                <a:spcPct val="150000"/>
              </a:lnSpc>
              <a:buFont typeface="Wingdings" panose="05000000000000000000" pitchFamily="2" charset="2"/>
              <a:buChar char="Ø"/>
              <a:defRPr/>
            </a:pPr>
            <a:r>
              <a:rPr lang="pt-PT" altLang="pt-PT" sz="2000" dirty="0"/>
              <a:t>Visa evitar que o registo se desatualize por o comprador não o registar em seu nome;</a:t>
            </a:r>
          </a:p>
          <a:p>
            <a:pPr marL="742950" lvl="1" indent="-285750" algn="just">
              <a:lnSpc>
                <a:spcPct val="150000"/>
              </a:lnSpc>
              <a:buFont typeface="Wingdings" panose="05000000000000000000" pitchFamily="2" charset="2"/>
              <a:buChar char="Ø"/>
              <a:defRPr/>
            </a:pPr>
            <a:r>
              <a:rPr lang="pt-PT" altLang="pt-PT" sz="2000" dirty="0"/>
              <a:t>Registo tem de ser promovido por via eletrónica;</a:t>
            </a:r>
          </a:p>
          <a:p>
            <a:pPr marL="742950" lvl="1" indent="-285750" algn="just">
              <a:lnSpc>
                <a:spcPct val="150000"/>
              </a:lnSpc>
              <a:buFont typeface="Wingdings" panose="05000000000000000000" pitchFamily="2" charset="2"/>
              <a:buChar char="Ø"/>
              <a:defRPr/>
            </a:pPr>
            <a:r>
              <a:rPr lang="pt-PT" altLang="pt-PT" sz="2000" dirty="0"/>
              <a:t>Desconto de 20% no emolumento;</a:t>
            </a:r>
          </a:p>
          <a:p>
            <a:pPr marL="742950" lvl="1" indent="-285750" algn="just">
              <a:lnSpc>
                <a:spcPct val="150000"/>
              </a:lnSpc>
              <a:buFont typeface="Wingdings" panose="05000000000000000000" pitchFamily="2" charset="2"/>
              <a:buChar char="Ø"/>
              <a:defRPr/>
            </a:pPr>
            <a:r>
              <a:rPr lang="pt-PT" altLang="pt-PT" sz="2000" dirty="0"/>
              <a:t>Para beneficiar deste regime, as entidades têm de provar a sua idoneidade;</a:t>
            </a:r>
          </a:p>
          <a:p>
            <a:pPr marL="742950" lvl="1" indent="-285750" algn="just">
              <a:lnSpc>
                <a:spcPct val="150000"/>
              </a:lnSpc>
              <a:buFont typeface="Wingdings" panose="05000000000000000000" pitchFamily="2" charset="2"/>
              <a:buChar char="Ø"/>
              <a:defRPr/>
            </a:pPr>
            <a:r>
              <a:rPr lang="pt-PT" altLang="pt-PT" sz="2000" dirty="0"/>
              <a:t>Regime permite descongestionar o atendimento nas conservatórias.</a:t>
            </a:r>
          </a:p>
          <a:p>
            <a:pPr>
              <a:lnSpc>
                <a:spcPct val="150000"/>
              </a:lnSpc>
              <a:defRPr/>
            </a:pPr>
            <a:endParaRPr lang="pt-PT" altLang="pt-PT" dirty="0"/>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C57A0879-3A23-4631-96F3-D620FAF46C22}"/>
              </a:ext>
            </a:extLst>
          </p:cNvPr>
          <p:cNvSpPr>
            <a:spLocks noGrp="1"/>
          </p:cNvSpPr>
          <p:nvPr>
            <p:ph type="body" sz="quarter" idx="13"/>
          </p:nvPr>
        </p:nvSpPr>
        <p:spPr>
          <a:xfrm>
            <a:off x="875474" y="1465671"/>
            <a:ext cx="5220525" cy="469145"/>
          </a:xfrm>
        </p:spPr>
        <p:txBody>
          <a:bodyPr/>
          <a:lstStyle/>
          <a:p>
            <a:pPr algn="just"/>
            <a:r>
              <a:rPr lang="pt-PT" dirty="0"/>
              <a:t>Segurança, fiabilidade e credibilidade</a:t>
            </a:r>
          </a:p>
        </p:txBody>
      </p:sp>
    </p:spTree>
    <p:extLst>
      <p:ext uri="{BB962C8B-B14F-4D97-AF65-F5344CB8AC3E}">
        <p14:creationId xmlns:p14="http://schemas.microsoft.com/office/powerpoint/2010/main" val="1688228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728757-2BD3-4382-9C85-8E6AA5415575}"/>
              </a:ext>
            </a:extLst>
          </p:cNvPr>
          <p:cNvSpPr>
            <a:spLocks noGrp="1"/>
          </p:cNvSpPr>
          <p:nvPr>
            <p:ph type="body" sz="quarter" idx="14"/>
          </p:nvPr>
        </p:nvSpPr>
        <p:spPr>
          <a:xfrm>
            <a:off x="1008063" y="1780184"/>
            <a:ext cx="9769528" cy="1096710"/>
          </a:xfrm>
        </p:spPr>
        <p:txBody>
          <a:bodyPr/>
          <a:lstStyle/>
          <a:p>
            <a:endParaRPr lang="pt-PT" dirty="0"/>
          </a:p>
          <a:p>
            <a:pPr algn="just"/>
            <a:r>
              <a:rPr lang="pt-PT" dirty="0"/>
              <a:t>EMOLUMENTOS CLAROS E TRANSPARENTES</a:t>
            </a:r>
          </a:p>
          <a:p>
            <a:endParaRPr lang="pt-PT" dirty="0"/>
          </a:p>
        </p:txBody>
      </p:sp>
      <p:sp>
        <p:nvSpPr>
          <p:cNvPr id="5" name="Text Placeholder 4">
            <a:extLst>
              <a:ext uri="{FF2B5EF4-FFF2-40B4-BE49-F238E27FC236}">
                <a16:creationId xmlns:a16="http://schemas.microsoft.com/office/drawing/2014/main" id="{466675CA-5072-4852-B2FA-8EECBF61ACE1}"/>
              </a:ext>
            </a:extLst>
          </p:cNvPr>
          <p:cNvSpPr>
            <a:spLocks noGrp="1"/>
          </p:cNvSpPr>
          <p:nvPr>
            <p:ph type="body" sz="quarter" idx="15"/>
          </p:nvPr>
        </p:nvSpPr>
        <p:spPr>
          <a:xfrm>
            <a:off x="1007998" y="2566220"/>
            <a:ext cx="10173600" cy="3586734"/>
          </a:xfrm>
        </p:spPr>
        <p:txBody>
          <a:bodyPr numCol="1"/>
          <a:lstStyle/>
          <a:p>
            <a:pPr marL="342900" indent="-342900" algn="just">
              <a:lnSpc>
                <a:spcPct val="150000"/>
              </a:lnSpc>
              <a:buFont typeface="Arial" panose="020B0604020202020204" pitchFamily="34" charset="0"/>
              <a:buChar char="•"/>
              <a:defRPr/>
            </a:pPr>
            <a:r>
              <a:rPr lang="pt-PT" altLang="pt-PT" sz="2200" dirty="0"/>
              <a:t>Criação de sistema com emolumentos únicos e de valor fixo, fáceis de calcular e transparentes para os cidadãos e empresas (artigo 195.º-3 e 4 do CRC e 129.º 3 e 4 do CRA).</a:t>
            </a:r>
          </a:p>
          <a:p>
            <a:pPr lvl="1" algn="just">
              <a:lnSpc>
                <a:spcPct val="150000"/>
              </a:lnSpc>
              <a:defRPr/>
            </a:pPr>
            <a:r>
              <a:rPr lang="pt-PT" altLang="pt-PT" b="1" dirty="0"/>
              <a:t>Ex1: </a:t>
            </a:r>
            <a:r>
              <a:rPr lang="pt-PT" altLang="pt-PT" dirty="0"/>
              <a:t>Operação de fusão, que inclui atos de registo comercial da fusão, cancelamento de firma da sociedade incorporada e nova firma.</a:t>
            </a:r>
          </a:p>
          <a:p>
            <a:pPr lvl="1" algn="just">
              <a:lnSpc>
                <a:spcPct val="150000"/>
              </a:lnSpc>
              <a:defRPr/>
            </a:pPr>
            <a:r>
              <a:rPr lang="pt-PT" altLang="pt-PT" b="1" dirty="0"/>
              <a:t>Ex2:</a:t>
            </a:r>
            <a:r>
              <a:rPr lang="pt-PT" altLang="pt-PT" dirty="0"/>
              <a:t> Preço único para registo de propriedade com hipoteca, em caso de compra de veículo com empréstimo bancário, em vez de um preço para o registo da propriedade e outro para o registo da hipoteca.</a:t>
            </a:r>
          </a:p>
          <a:p>
            <a:pPr marL="285750" indent="-285750" algn="just">
              <a:buFont typeface="Arial" panose="020B0604020202020204" pitchFamily="34" charset="0"/>
              <a:buChar char="•"/>
            </a:pPr>
            <a:endParaRPr lang="pt-PT" b="1" dirty="0"/>
          </a:p>
        </p:txBody>
      </p:sp>
      <p:sp>
        <p:nvSpPr>
          <p:cNvPr id="6" name="Title 1">
            <a:extLst>
              <a:ext uri="{FF2B5EF4-FFF2-40B4-BE49-F238E27FC236}">
                <a16:creationId xmlns:a16="http://schemas.microsoft.com/office/drawing/2014/main" id="{C6865637-5BEB-4E1E-AE92-B42C810435C6}"/>
              </a:ext>
            </a:extLst>
          </p:cNvPr>
          <p:cNvSpPr>
            <a:spLocks noGrp="1"/>
          </p:cNvSpPr>
          <p:nvPr>
            <p:ph type="title"/>
          </p:nvPr>
        </p:nvSpPr>
        <p:spPr/>
        <p:txBody>
          <a:bodyPr/>
          <a:lstStyle/>
          <a:p>
            <a:r>
              <a:rPr lang="pt-PT" dirty="0"/>
              <a:t>Anteprojetos de Código do Registo Comercial  e Código do Registo Automóvel</a:t>
            </a:r>
          </a:p>
        </p:txBody>
      </p:sp>
      <p:pic>
        <p:nvPicPr>
          <p:cNvPr id="9" name="Picture 8">
            <a:extLst>
              <a:ext uri="{FF2B5EF4-FFF2-40B4-BE49-F238E27FC236}">
                <a16:creationId xmlns:a16="http://schemas.microsoft.com/office/drawing/2014/main" id="{A76CF363-A681-41A4-A7F1-187C221C409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
        <p:nvSpPr>
          <p:cNvPr id="8" name="Text Placeholder 2">
            <a:extLst>
              <a:ext uri="{FF2B5EF4-FFF2-40B4-BE49-F238E27FC236}">
                <a16:creationId xmlns:a16="http://schemas.microsoft.com/office/drawing/2014/main" id="{1BCA36DA-8220-4531-A475-1F784CCC6955}"/>
              </a:ext>
            </a:extLst>
          </p:cNvPr>
          <p:cNvSpPr>
            <a:spLocks noGrp="1"/>
          </p:cNvSpPr>
          <p:nvPr>
            <p:ph type="body" sz="quarter" idx="13"/>
          </p:nvPr>
        </p:nvSpPr>
        <p:spPr>
          <a:xfrm>
            <a:off x="875474" y="1465671"/>
            <a:ext cx="5220525" cy="469145"/>
          </a:xfrm>
        </p:spPr>
        <p:txBody>
          <a:bodyPr/>
          <a:lstStyle/>
          <a:p>
            <a:pPr algn="just"/>
            <a:r>
              <a:rPr lang="pt-PT" dirty="0"/>
              <a:t>Segurança, fiabilidade e credibilidade</a:t>
            </a:r>
          </a:p>
        </p:txBody>
      </p:sp>
    </p:spTree>
    <p:extLst>
      <p:ext uri="{BB962C8B-B14F-4D97-AF65-F5344CB8AC3E}">
        <p14:creationId xmlns:p14="http://schemas.microsoft.com/office/powerpoint/2010/main" val="1809960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2B29AF-57FE-46A8-89F2-A05E2ED5CBDE}"/>
              </a:ext>
            </a:extLst>
          </p:cNvPr>
          <p:cNvSpPr>
            <a:spLocks noGrp="1"/>
          </p:cNvSpPr>
          <p:nvPr>
            <p:ph type="title"/>
          </p:nvPr>
        </p:nvSpPr>
        <p:spPr>
          <a:xfrm>
            <a:off x="1007999" y="3428427"/>
            <a:ext cx="10088626" cy="1323439"/>
          </a:xfrm>
        </p:spPr>
        <p:txBody>
          <a:bodyPr/>
          <a:lstStyle/>
          <a:p>
            <a:r>
              <a:rPr lang="pt-PT" dirty="0"/>
              <a:t>II. DESMATERIALIZAÇÃO E NOVAS TECNOLOGIAS</a:t>
            </a:r>
          </a:p>
        </p:txBody>
      </p:sp>
      <p:pic>
        <p:nvPicPr>
          <p:cNvPr id="8" name="Picture 7">
            <a:extLst>
              <a:ext uri="{FF2B5EF4-FFF2-40B4-BE49-F238E27FC236}">
                <a16:creationId xmlns:a16="http://schemas.microsoft.com/office/drawing/2014/main" id="{20584087-6D13-4C71-9961-FF7B4E99A76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85261" y="5939058"/>
            <a:ext cx="1996337" cy="654762"/>
          </a:xfrm>
          <a:prstGeom prst="rect">
            <a:avLst/>
          </a:prstGeom>
        </p:spPr>
      </p:pic>
    </p:spTree>
    <p:extLst>
      <p:ext uri="{BB962C8B-B14F-4D97-AF65-F5344CB8AC3E}">
        <p14:creationId xmlns:p14="http://schemas.microsoft.com/office/powerpoint/2010/main" val="609659816"/>
      </p:ext>
    </p:extLst>
  </p:cSld>
  <p:clrMapOvr>
    <a:masterClrMapping/>
  </p:clrMapOvr>
</p:sld>
</file>

<file path=ppt/theme/theme1.xml><?xml version="1.0" encoding="utf-8"?>
<a:theme xmlns:a="http://schemas.openxmlformats.org/drawingml/2006/main" name="PowerPoi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potx" id="{82D8AC9F-8E14-4634-8280-A57976BEB5CF}" vid="{5DA75300-9A05-49C4-80F6-421ECB9BFC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1123</TotalTime>
  <Words>2614</Words>
  <Application>Microsoft Office PowerPoint</Application>
  <PresentationFormat>Ecrã Panorâmico</PresentationFormat>
  <Paragraphs>233</Paragraphs>
  <Slides>33</Slides>
  <Notes>0</Notes>
  <HiddenSlides>0</HiddenSlides>
  <MMClips>0</MMClips>
  <ScaleCrop>false</ScaleCrop>
  <HeadingPairs>
    <vt:vector size="6" baseType="variant">
      <vt:variant>
        <vt:lpstr>Tipos de letra usados</vt:lpstr>
      </vt:variant>
      <vt:variant>
        <vt:i4>5</vt:i4>
      </vt:variant>
      <vt:variant>
        <vt:lpstr>Tema</vt:lpstr>
      </vt:variant>
      <vt:variant>
        <vt:i4>1</vt:i4>
      </vt:variant>
      <vt:variant>
        <vt:lpstr>Títulos dos diapositivos</vt:lpstr>
      </vt:variant>
      <vt:variant>
        <vt:i4>33</vt:i4>
      </vt:variant>
    </vt:vector>
  </HeadingPairs>
  <TitlesOfParts>
    <vt:vector size="39" baseType="lpstr">
      <vt:lpstr>Arial</vt:lpstr>
      <vt:lpstr>Calibri</vt:lpstr>
      <vt:lpstr>Garamond</vt:lpstr>
      <vt:lpstr>Times New Roman</vt:lpstr>
      <vt:lpstr>Wingdings</vt:lpstr>
      <vt:lpstr>PowerPoint</vt:lpstr>
      <vt:lpstr>AnteProjetos de código do registo comercial e código do registo automóvel</vt:lpstr>
      <vt:lpstr>I. SEGURANÇA, FIABILIDADE E CREDIBILIDADE DO REGISTO COMERCIAL E DO REGISTO AUTOMÓVEL</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II. DESMATERIALIZAÇÃO E NOVAS TECNOLOGIAS</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III. SIMPLIFICAÇÃO DE ATOS E PROCESSOS</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Anteprojetos de Código do Registo Comercial  e Código do Registo Automóvel</vt:lpstr>
      <vt:lpstr>IV. ACESSO À INFORMAÇÃO DOS REGISTOS</vt:lpstr>
      <vt:lpstr>Anteprojetos de Código do Registo Comercial  e Código do Registo Automóvel</vt:lpstr>
      <vt:lpstr>Anteprojetos de Código do Registo Comercial  e Código do Registo Automóvel</vt:lpstr>
      <vt:lpstr>V. INTERCONEXÃO COM OUTRAS ENTIDADES </vt:lpstr>
      <vt:lpstr>Anteprojetos de Código do Registo Comercial  e Código do Registo Automóvel</vt:lpstr>
      <vt:lpstr>Apresentação do PowerPoint</vt:lpstr>
    </vt:vector>
  </TitlesOfParts>
  <Company>MLGTS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Projetos de código do registo comercial  e código de registo automóvel</dc:title>
  <dc:creator>João Bernardo Silva</dc:creator>
  <cp:lastModifiedBy>MJ - Belarmino Veiga</cp:lastModifiedBy>
  <cp:revision>76</cp:revision>
  <dcterms:created xsi:type="dcterms:W3CDTF">2018-11-27T17:24:46Z</dcterms:created>
  <dcterms:modified xsi:type="dcterms:W3CDTF">2018-12-11T15:45:48Z</dcterms:modified>
</cp:coreProperties>
</file>